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52E35A1-8E61-4ACB-AA3A-37D6C2A8C17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638289-F454-4709-A5F8-9A4420D991E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ЧАС МУЖЕСТВА С ПОЭТАМИ ДОНБАССА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maxresdefaul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76635"/>
            <a:ext cx="7416824" cy="4171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994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883167" cy="1152128"/>
          </a:xfrm>
        </p:spPr>
        <p:txBody>
          <a:bodyPr/>
          <a:lstStyle/>
          <a:p>
            <a:r>
              <a:rPr lang="ru-RU" dirty="0" smtClean="0"/>
              <a:t>ВЛАДИМИР СКОБЦОВ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712968" cy="612068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С</a:t>
            </a:r>
            <a:r>
              <a:rPr lang="ru-RU" sz="2400" b="1" dirty="0" smtClean="0">
                <a:solidFill>
                  <a:srgbClr val="FF0000"/>
                </a:solidFill>
              </a:rPr>
              <a:t>илы </a:t>
            </a:r>
            <a:r>
              <a:rPr lang="ru-RU" sz="2400" b="1" dirty="0">
                <a:solidFill>
                  <a:srgbClr val="FF0000"/>
                </a:solidFill>
              </a:rPr>
              <a:t>дает Родина. </a:t>
            </a:r>
            <a:r>
              <a:rPr lang="ru-RU" sz="2400" b="1" dirty="0"/>
              <a:t>До войны я гордился своей независимостью, а когда началась война, понял: без Родины я никто. Каждый раз, когда слышу артиллерийскую какофонию украинских нацистов, я думаю: сколько людей не верили в Победу, когда наша Родина оказалась один на один с фашистской Германией? Одни легли под немца, другие предали... Сколько их было? Я не знаю. До Сталинграда, Курска и союзники тише воды, ниже травы были. История циклична, её помнить надо. И мыслить образно. Сталинград сейчас в Донецке, отступать некуда, да мы и не собираемся, а трусость - самый страшный порок. После глупости. </a:t>
            </a:r>
            <a:r>
              <a:rPr lang="ru-RU" sz="2400" b="1" dirty="0" smtClean="0">
                <a:solidFill>
                  <a:srgbClr val="FF0000"/>
                </a:solidFill>
              </a:rPr>
              <a:t>Выживем</a:t>
            </a:r>
            <a:r>
              <a:rPr lang="ru-RU" sz="2400" b="1" dirty="0">
                <a:solidFill>
                  <a:srgbClr val="FF0000"/>
                </a:solidFill>
              </a:rPr>
              <a:t>, победим и Победу отпразднуем - прошлую и будущую.</a:t>
            </a:r>
          </a:p>
        </p:txBody>
      </p:sp>
    </p:spTree>
    <p:extLst>
      <p:ext uri="{BB962C8B-B14F-4D97-AF65-F5344CB8AC3E}">
        <p14:creationId xmlns:p14="http://schemas.microsoft.com/office/powerpoint/2010/main" val="307816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л. скобцов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4320480" cy="52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4509120"/>
            <a:ext cx="7632848" cy="2016224"/>
          </a:xfrm>
        </p:spPr>
        <p:txBody>
          <a:bodyPr/>
          <a:lstStyle/>
          <a:p>
            <a:r>
              <a:rPr lang="ru-RU" sz="4400" dirty="0">
                <a:solidFill>
                  <a:srgbClr val="FF0000"/>
                </a:solidFill>
                <a:effectLst/>
              </a:rPr>
              <a:t>Противостоять войне искусством и Словом можно и нужно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2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751344"/>
            <a:ext cx="59046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Мой рай, мой край. </a:t>
            </a:r>
            <a:r>
              <a:rPr lang="ru-RU" sz="2000" b="1" i="1" dirty="0"/>
              <a:t>Об этот край суровый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Ломают копья, расшибают лбы.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Я создан из его любви и крови,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Труда и воли, слова и судьбы</a:t>
            </a:r>
            <a:r>
              <a:rPr lang="ru-RU" sz="2000" b="1" i="1" dirty="0" smtClean="0"/>
              <a:t>.</a:t>
            </a:r>
          </a:p>
          <a:p>
            <a:endParaRPr lang="ru-RU" sz="2000" b="1" dirty="0"/>
          </a:p>
          <a:p>
            <a:r>
              <a:rPr lang="ru-RU" sz="2000" b="1" i="1" dirty="0"/>
              <a:t>Его судьба - нелёгкая дорога,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По ней он шёл, не полз и не петлял.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В лицо он видел дьявола и Бога,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Пред ними не скулил и не вилял</a:t>
            </a:r>
            <a:r>
              <a:rPr lang="ru-RU" sz="2000" b="1" i="1" dirty="0" smtClean="0"/>
              <a:t>.</a:t>
            </a:r>
          </a:p>
          <a:p>
            <a:endParaRPr lang="ru-RU" sz="2000" b="1" dirty="0"/>
          </a:p>
          <a:p>
            <a:r>
              <a:rPr lang="ru-RU" sz="2000" b="1" i="1" dirty="0"/>
              <a:t>Был столько раз оболган, продан, предан...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Лицом к беде, у смерти на краю,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Он никогда не называл соседом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Родную мать и Родину свою</a:t>
            </a:r>
            <a:r>
              <a:rPr lang="ru-RU" sz="2000" b="1" i="1" dirty="0" smtClean="0"/>
              <a:t>.</a:t>
            </a:r>
          </a:p>
          <a:p>
            <a:endParaRPr lang="ru-RU" sz="2000" b="1" dirty="0"/>
          </a:p>
          <a:p>
            <a:r>
              <a:rPr lang="ru-RU" sz="2000" b="1" i="1" dirty="0"/>
              <a:t>Он прям, упрям, он твёрд, не терпит лени,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/>
              <a:t>Он бил всегда за подлость по зубам,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i="1" dirty="0">
                <a:solidFill>
                  <a:srgbClr val="FF0000"/>
                </a:solidFill>
              </a:rPr>
              <a:t>Он никого не ставил на колени,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i="1" dirty="0">
                <a:solidFill>
                  <a:srgbClr val="FF0000"/>
                </a:solidFill>
              </a:rPr>
              <a:t>Поскольку никогда не станет сам.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373216"/>
            <a:ext cx="6512511" cy="936104"/>
          </a:xfrm>
        </p:spPr>
        <p:txBody>
          <a:bodyPr/>
          <a:lstStyle/>
          <a:p>
            <a:r>
              <a:rPr lang="ru-RU" sz="2000" dirty="0" smtClean="0"/>
              <a:t>ТАНГО 14 </a:t>
            </a:r>
            <a:r>
              <a:rPr lang="ru-RU" sz="2000" dirty="0" smtClean="0"/>
              <a:t>ГОДА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http://www.youtube.com/watch?v=zveOHECgEJA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91" y="731838"/>
            <a:ext cx="6411453" cy="4209330"/>
          </a:xfrm>
        </p:spPr>
      </p:pic>
    </p:spTree>
    <p:extLst>
      <p:ext uri="{BB962C8B-B14F-4D97-AF65-F5344CB8AC3E}">
        <p14:creationId xmlns:p14="http://schemas.microsoft.com/office/powerpoint/2010/main" val="2774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7"/>
            <a:ext cx="7560840" cy="864096"/>
          </a:xfrm>
        </p:spPr>
        <p:txBody>
          <a:bodyPr/>
          <a:lstStyle/>
          <a:p>
            <a:r>
              <a:rPr lang="ru-RU" sz="3200" b="0" dirty="0" smtClean="0"/>
              <a:t>ИСПОЛЬЗОВАННЫЕ РЕСУРСЫ</a:t>
            </a:r>
            <a:endParaRPr lang="ru-RU" sz="3200" b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412777"/>
            <a:ext cx="6696744" cy="3168352"/>
          </a:xfrm>
        </p:spPr>
        <p:txBody>
          <a:bodyPr>
            <a:normAutofit/>
          </a:bodyPr>
          <a:lstStyle/>
          <a:p>
            <a:r>
              <a:rPr lang="ru-RU" dirty="0" smtClean="0"/>
              <a:t>1.Час мужества. Гражданская поэзия Донбасса 2014-2015 годов. Сборник стихов. – М.: Из-во «Перо», 2015. -112 с.</a:t>
            </a:r>
          </a:p>
          <a:p>
            <a:r>
              <a:rPr lang="ru-RU" dirty="0" smtClean="0"/>
              <a:t>2.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www.youtube.com/watch?v=zveOHECgEJA</a:t>
            </a:r>
            <a:r>
              <a:rPr lang="ru-RU" dirty="0" smtClean="0"/>
              <a:t> – видео с </a:t>
            </a:r>
            <a:r>
              <a:rPr lang="ru-RU" dirty="0" err="1" smtClean="0"/>
              <a:t>Ютуба</a:t>
            </a:r>
            <a:endParaRPr lang="ru-RU" dirty="0" smtClean="0"/>
          </a:p>
          <a:p>
            <a:r>
              <a:rPr lang="ru-RU" dirty="0" smtClean="0"/>
              <a:t>3.</a:t>
            </a:r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m.gordonua.com/img/article/911/8_tn.jpg</a:t>
            </a:r>
            <a:r>
              <a:rPr lang="ru-RU" dirty="0" smtClean="0"/>
              <a:t> – фотографии</a:t>
            </a:r>
          </a:p>
          <a:p>
            <a:r>
              <a:rPr lang="ru-RU" dirty="0" smtClean="0"/>
              <a:t>4. Фотографии из личного архива.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562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085184"/>
            <a:ext cx="6512511" cy="1080120"/>
          </a:xfrm>
        </p:spPr>
        <p:txBody>
          <a:bodyPr/>
          <a:lstStyle/>
          <a:p>
            <a:r>
              <a:rPr lang="ru-RU" sz="2000" dirty="0" smtClean="0"/>
              <a:t>5 ИЮНЯ 2015 ГОДА В ГОСУДАРСТВЕННОЙ ДУМЕ СОСТОЯЛАСЬ ВСТРЕЧА С ПОЭТАМИ ДОНБАССА.</a:t>
            </a:r>
            <a:br>
              <a:rPr lang="ru-RU" sz="2000" dirty="0" smtClean="0"/>
            </a:br>
            <a:r>
              <a:rPr lang="ru-RU" sz="2000" dirty="0" smtClean="0"/>
              <a:t>ДЕЛЕГАЦИЯ ЯРОСЛАВСКОЙ ОБЛАСТИ</a:t>
            </a:r>
            <a:endParaRPr lang="ru-RU" sz="2000" dirty="0"/>
          </a:p>
        </p:txBody>
      </p:sp>
      <p:pic>
        <p:nvPicPr>
          <p:cNvPr id="2050" name="Picture 2" descr="C:\Users\User\Desktop\Lapmw-aV-1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89329"/>
            <a:ext cx="7472216" cy="49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z="1600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65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793289" y="5515167"/>
            <a:ext cx="6512511" cy="45719"/>
          </a:xfrm>
        </p:spPr>
        <p:txBody>
          <a:bodyPr/>
          <a:lstStyle/>
          <a:p>
            <a:r>
              <a:rPr lang="ru-RU" dirty="0" smtClean="0"/>
              <a:t>ЮРИЙ ЮРЧЕНКО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ЮРИЙ ЮРЧЕНКО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609019" cy="50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38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6470104" cy="936104"/>
          </a:xfrm>
        </p:spPr>
        <p:txBody>
          <a:bodyPr/>
          <a:lstStyle/>
          <a:p>
            <a:r>
              <a:rPr lang="ru-RU" dirty="0" smtClean="0"/>
              <a:t>Мой чёрный грач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611560" y="980728"/>
            <a:ext cx="3950151" cy="413764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i="1" dirty="0"/>
              <a:t>Мой черный грач, – простимся, брат, </a:t>
            </a:r>
            <a:br>
              <a:rPr lang="ru-RU" sz="1600" i="1" dirty="0"/>
            </a:br>
            <a:r>
              <a:rPr lang="ru-RU" sz="1600" i="1" dirty="0"/>
              <a:t>Я – ополченец, я – солдат</a:t>
            </a:r>
            <a:r>
              <a:rPr lang="ru-RU" sz="1600" i="1" dirty="0" smtClean="0"/>
              <a:t>,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И может жизнь – в момент любой –</a:t>
            </a:r>
            <a:br>
              <a:rPr lang="ru-RU" sz="1600" i="1" dirty="0"/>
            </a:br>
            <a:r>
              <a:rPr lang="ru-RU" sz="1600" i="1" dirty="0"/>
              <a:t>Позвать меня на смертный бой.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…И мать опять не спит моя,</a:t>
            </a:r>
            <a:br>
              <a:rPr lang="ru-RU" sz="1600" i="1" dirty="0"/>
            </a:br>
            <a:r>
              <a:rPr lang="ru-RU" sz="1600" i="1" dirty="0"/>
              <a:t>Ночами Господа </a:t>
            </a:r>
            <a:r>
              <a:rPr lang="ru-RU" sz="1600" i="1" dirty="0" smtClean="0"/>
              <a:t>моля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О том, чтоб сын ее родной </a:t>
            </a:r>
            <a:br>
              <a:rPr lang="ru-RU" sz="1600" i="1" dirty="0"/>
            </a:br>
            <a:r>
              <a:rPr lang="ru-RU" sz="1600" i="1" dirty="0"/>
              <a:t>Живым с войны пришел домой… </a:t>
            </a:r>
            <a:br>
              <a:rPr lang="ru-RU" sz="1600" i="1" dirty="0"/>
            </a:b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Скажи мне, грач, какой же толк</a:t>
            </a:r>
            <a:br>
              <a:rPr lang="ru-RU" sz="1600" i="1" dirty="0"/>
            </a:br>
            <a:r>
              <a:rPr lang="ru-RU" sz="1600" i="1" dirty="0"/>
              <a:t>В словах про память и про долг</a:t>
            </a:r>
            <a:r>
              <a:rPr lang="ru-RU" sz="1600" i="1" dirty="0" smtClean="0"/>
              <a:t>,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i="1" dirty="0"/>
              <a:t>Когда не сможем мы сберечь</a:t>
            </a:r>
            <a:br>
              <a:rPr lang="ru-RU" sz="1600" i="1" dirty="0"/>
            </a:br>
            <a:r>
              <a:rPr lang="ru-RU" sz="1600" i="1" dirty="0"/>
              <a:t>Ни нашу честь, ни нашу речь?..</a:t>
            </a:r>
            <a:endParaRPr lang="ru-RU" sz="1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499992" y="620688"/>
            <a:ext cx="3671264" cy="4137640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i="1" dirty="0"/>
              <a:t/>
            </a:r>
            <a:br>
              <a:rPr lang="ru-RU" i="1" dirty="0"/>
            </a:b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>…И плачет женщина моя,</a:t>
            </a:r>
            <a:br>
              <a:rPr lang="ru-RU" sz="2300" i="1" dirty="0"/>
            </a:br>
            <a:r>
              <a:rPr lang="ru-RU" sz="2300" i="1" dirty="0"/>
              <a:t>Ночами Господа моля</a:t>
            </a:r>
            <a:r>
              <a:rPr lang="ru-RU" sz="2300" i="1" dirty="0" smtClean="0"/>
              <a:t>,</a:t>
            </a: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>Чтоб – хоть изранен, но – живой, </a:t>
            </a:r>
            <a:br>
              <a:rPr lang="ru-RU" sz="2300" i="1" dirty="0"/>
            </a:br>
            <a:r>
              <a:rPr lang="ru-RU" sz="2300" i="1" dirty="0"/>
              <a:t>С войны вернулся я домой.</a:t>
            </a:r>
            <a:br>
              <a:rPr lang="ru-RU" sz="2300" i="1" dirty="0"/>
            </a:b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>Мой грач, о, как бы я хотел,</a:t>
            </a:r>
            <a:br>
              <a:rPr lang="ru-RU" sz="2300" i="1" dirty="0"/>
            </a:br>
            <a:r>
              <a:rPr lang="ru-RU" sz="2300" i="1" dirty="0"/>
              <a:t>Устав от скорбных, ратных дел</a:t>
            </a:r>
            <a:r>
              <a:rPr lang="ru-RU" sz="2300" i="1" dirty="0" smtClean="0"/>
              <a:t>,</a:t>
            </a: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>Прижать к груди жену и мать... </a:t>
            </a:r>
            <a:br>
              <a:rPr lang="ru-RU" sz="2300" i="1" dirty="0"/>
            </a:br>
            <a:r>
              <a:rPr lang="ru-RU" sz="2300" i="1" dirty="0"/>
              <a:t>И просто – жить. Не воевать. </a:t>
            </a:r>
            <a:br>
              <a:rPr lang="ru-RU" sz="2300" i="1" dirty="0"/>
            </a:b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>Но плачет Родина моя,</a:t>
            </a:r>
            <a:br>
              <a:rPr lang="ru-RU" sz="2300" i="1" dirty="0"/>
            </a:br>
            <a:r>
              <a:rPr lang="ru-RU" sz="2300" i="1" dirty="0"/>
              <a:t>Меня о помощи моля</a:t>
            </a:r>
            <a:r>
              <a:rPr lang="ru-RU" sz="2300" i="1" dirty="0" smtClean="0"/>
              <a:t>,</a:t>
            </a:r>
            <a:r>
              <a:rPr lang="ru-RU" sz="2300" i="1" dirty="0"/>
              <a:t/>
            </a:r>
            <a:br>
              <a:rPr lang="ru-RU" sz="2300" i="1" dirty="0"/>
            </a:br>
            <a:r>
              <a:rPr lang="ru-RU" sz="2300" i="1" dirty="0"/>
              <a:t>И я иду опять, мой грач,</a:t>
            </a:r>
            <a:br>
              <a:rPr lang="ru-RU" sz="2300" i="1" dirty="0"/>
            </a:br>
            <a:r>
              <a:rPr lang="ru-RU" sz="2300" i="1" dirty="0"/>
              <a:t>На этот зов, на этот плач.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18313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3289" y="4941168"/>
            <a:ext cx="6512511" cy="1512168"/>
          </a:xfrm>
        </p:spPr>
        <p:txBody>
          <a:bodyPr/>
          <a:lstStyle/>
          <a:p>
            <a:r>
              <a:rPr lang="ru-RU" dirty="0" smtClean="0"/>
              <a:t>Юрий Юрченко. Раковина</a:t>
            </a:r>
            <a:endParaRPr lang="ru-RU" dirty="0"/>
          </a:p>
        </p:txBody>
      </p:sp>
      <p:pic>
        <p:nvPicPr>
          <p:cNvPr id="7" name="5. Раковина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88640"/>
            <a:ext cx="6030121" cy="4824536"/>
          </a:xfrm>
        </p:spPr>
      </p:pic>
    </p:spTree>
    <p:extLst>
      <p:ext uri="{BB962C8B-B14F-4D97-AF65-F5344CB8AC3E}">
        <p14:creationId xmlns:p14="http://schemas.microsoft.com/office/powerpoint/2010/main" val="12679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1080120"/>
          </a:xfrm>
        </p:spPr>
        <p:txBody>
          <a:bodyPr/>
          <a:lstStyle/>
          <a:p>
            <a:r>
              <a:rPr lang="ru-RU" dirty="0" smtClean="0"/>
              <a:t>АННА РЕВЯКИНА</a:t>
            </a:r>
            <a:endParaRPr lang="ru-RU" dirty="0"/>
          </a:p>
        </p:txBody>
      </p:sp>
      <p:pic>
        <p:nvPicPr>
          <p:cNvPr id="1026" name="Picture 2" descr="C:\Users\User\Desktop\АННА РЕВЯКИН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4248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4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19138" y="692696"/>
            <a:ext cx="7813302" cy="5400129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>
                <a:solidFill>
                  <a:srgbClr val="FF0000"/>
                </a:solidFill>
                <a:effectLst/>
              </a:rPr>
              <a:t>Почему Вы Донецк называете городом До?</a:t>
            </a:r>
            <a:r>
              <a:rPr lang="ru-RU" sz="1600" b="0" dirty="0">
                <a:effectLst/>
              </a:rPr>
              <a:t/>
            </a:r>
            <a:br>
              <a:rPr lang="ru-RU" sz="1600" b="0" dirty="0"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	– </a:t>
            </a:r>
            <a:r>
              <a:rPr lang="ru-RU" sz="1600" dirty="0">
                <a:solidFill>
                  <a:schemeClr val="tx1"/>
                </a:solidFill>
                <a:effectLst/>
              </a:rPr>
              <a:t>Все мои друзья после разлуки пишут SMS: «Ты в До?»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Они </a:t>
            </a:r>
            <a:r>
              <a:rPr lang="ru-RU" sz="1600" dirty="0">
                <a:solidFill>
                  <a:schemeClr val="tx1"/>
                </a:solidFill>
                <a:effectLst/>
              </a:rPr>
              <a:t>знают, как дорого мне это сокращение и как оно родилось.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Изначально </a:t>
            </a:r>
            <a:r>
              <a:rPr lang="ru-RU" sz="1600" dirty="0">
                <a:solidFill>
                  <a:schemeClr val="tx1"/>
                </a:solidFill>
                <a:effectLst/>
              </a:rPr>
              <a:t>До – первая нота. До – это предлог как часть речи и основание для поступка. До – это город </a:t>
            </a:r>
            <a:r>
              <a:rPr lang="ru-RU" sz="1600" dirty="0" err="1">
                <a:solidFill>
                  <a:schemeClr val="tx1"/>
                </a:solidFill>
                <a:effectLst/>
              </a:rPr>
              <a:t>до́мен</a:t>
            </a:r>
            <a:r>
              <a:rPr lang="ru-RU" sz="1600" dirty="0">
                <a:solidFill>
                  <a:schemeClr val="tx1"/>
                </a:solidFill>
                <a:effectLst/>
              </a:rPr>
              <a:t> и мой дом, это дождь, который барабанит по подоконнику и оплакивает нашу страшную участь, и доктор, которому не всё равно.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	Но</a:t>
            </a:r>
            <a:r>
              <a:rPr lang="ru-RU" sz="1600" dirty="0">
                <a:solidFill>
                  <a:schemeClr val="tx1"/>
                </a:solidFill>
                <a:effectLst/>
              </a:rPr>
              <a:t>, прежде всего, До – это мера времени. Сегодня оно такое, что человек пишущий не может не писать. И если с писательством мы справляемся, то с базовыми потребностями сейчас худо. Человеку, который живёт в мегаполисе, где есть переполненные продуктами супермаркеты, к счастью, трудно до конца осознать масштаб гуманитарной катастрофы, которая у нас произошла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.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600" dirty="0">
                <a:solidFill>
                  <a:schemeClr val="tx1"/>
                </a:solidFill>
                <a:effectLst/>
              </a:rPr>
              <a:t>Это действительно счастье: пойти в магазин и из двадцати видов йогурта выбрать тот, который вы любите, а не тот, что есть или, может быть, будет завтра или когда-нибудь. Как однажды пошутил мой сын: «Донбасс – Планета-железяка». Помните этот мультик? Пришел в магазин, а там ни сметаны, ни кефира, ничего. 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effectLst/>
              </a:rPr>
              <a:t>Я </a:t>
            </a:r>
            <a:r>
              <a:rPr lang="ru-RU" sz="1600" dirty="0">
                <a:solidFill>
                  <a:schemeClr val="tx1"/>
                </a:solidFill>
                <a:effectLst/>
              </a:rPr>
              <a:t>не преувеличиваю. Редкий случай, когда ты приходишь и можешь купить то, что нравится. Так в До не было…</a:t>
            </a: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9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5"/>
            <a:ext cx="81369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РОДНАЯ РЕЧЬ</a:t>
            </a:r>
          </a:p>
          <a:p>
            <a:endParaRPr lang="ru-RU" i="1" dirty="0"/>
          </a:p>
          <a:p>
            <a:r>
              <a:rPr lang="ru-RU" b="1" i="1" dirty="0" smtClean="0"/>
              <a:t>Мой </a:t>
            </a:r>
            <a:r>
              <a:rPr lang="ru-RU" b="1" i="1" dirty="0"/>
              <a:t>язык кому-то становится поперёк горла.</a:t>
            </a:r>
            <a:endParaRPr lang="ru-RU" b="1" dirty="0"/>
          </a:p>
          <a:p>
            <a:r>
              <a:rPr lang="ru-RU" b="1" i="1" dirty="0"/>
              <a:t>Говорить на нём всё равно, что терпеть свёрла</a:t>
            </a:r>
            <a:endParaRPr lang="ru-RU" b="1" dirty="0"/>
          </a:p>
          <a:p>
            <a:r>
              <a:rPr lang="ru-RU" b="1" i="1" dirty="0"/>
              <a:t>по металлу в кости подъязычной и рядом с нёбом</a:t>
            </a:r>
            <a:r>
              <a:rPr lang="ru-RU" b="1" i="1" dirty="0" smtClean="0"/>
              <a:t>.</a:t>
            </a:r>
          </a:p>
          <a:p>
            <a:endParaRPr lang="ru-RU" b="1" dirty="0"/>
          </a:p>
          <a:p>
            <a:r>
              <a:rPr lang="ru-RU" b="1" i="1" dirty="0"/>
              <a:t>Мой язык поэтичный уродлив для русофоба.</a:t>
            </a:r>
            <a:endParaRPr lang="ru-RU" b="1" dirty="0"/>
          </a:p>
          <a:p>
            <a:r>
              <a:rPr lang="ru-RU" b="1" i="1" dirty="0"/>
              <a:t>Моя личная фобия – договаривать всё до точки,</a:t>
            </a:r>
            <a:endParaRPr lang="ru-RU" b="1" dirty="0"/>
          </a:p>
          <a:p>
            <a:r>
              <a:rPr lang="ru-RU" b="1" i="1" dirty="0"/>
              <a:t>моя личная точка там, где ушная </a:t>
            </a:r>
            <a:r>
              <a:rPr lang="ru-RU" b="1" i="1" dirty="0" smtClean="0"/>
              <a:t>мочка</a:t>
            </a:r>
            <a:r>
              <a:rPr lang="ru-RU" b="1" dirty="0"/>
              <a:t> </a:t>
            </a:r>
            <a:r>
              <a:rPr lang="ru-RU" b="1" i="1" dirty="0" smtClean="0"/>
              <a:t>переходит </a:t>
            </a:r>
            <a:r>
              <a:rPr lang="ru-RU" b="1" i="1" dirty="0"/>
              <a:t>в хрящ. </a:t>
            </a:r>
            <a:endParaRPr lang="ru-RU" b="1" i="1" dirty="0" smtClean="0"/>
          </a:p>
          <a:p>
            <a:r>
              <a:rPr lang="ru-RU" b="1" i="1" dirty="0" smtClean="0"/>
              <a:t>В </a:t>
            </a:r>
            <a:r>
              <a:rPr lang="ru-RU" b="1" i="1" dirty="0"/>
              <a:t>нём нервическая </a:t>
            </a:r>
            <a:r>
              <a:rPr lang="ru-RU" b="1" i="1" dirty="0" smtClean="0"/>
              <a:t>основа,</a:t>
            </a:r>
            <a:r>
              <a:rPr lang="ru-RU" b="1" dirty="0"/>
              <a:t> </a:t>
            </a:r>
            <a:r>
              <a:rPr lang="ru-RU" b="1" i="1" dirty="0" smtClean="0"/>
              <a:t>перевод </a:t>
            </a:r>
            <a:r>
              <a:rPr lang="ru-RU" b="1" i="1" dirty="0"/>
              <a:t>синхронный влетевшего птицей слова.</a:t>
            </a:r>
            <a:endParaRPr lang="ru-RU" b="1" dirty="0"/>
          </a:p>
          <a:p>
            <a:r>
              <a:rPr lang="ru-RU" b="1" i="1" dirty="0"/>
              <a:t>Отстранившись прилюдно, перебираю смыслы,</a:t>
            </a:r>
            <a:endParaRPr lang="ru-RU" b="1" dirty="0"/>
          </a:p>
          <a:p>
            <a:r>
              <a:rPr lang="ru-RU" b="1" i="1" dirty="0"/>
              <a:t>мой язык гениален, выдыхается углекислым</a:t>
            </a:r>
            <a:r>
              <a:rPr lang="ru-RU" b="1" i="1" dirty="0" smtClean="0"/>
              <a:t>.</a:t>
            </a:r>
          </a:p>
          <a:p>
            <a:endParaRPr lang="ru-RU" b="1" dirty="0"/>
          </a:p>
          <a:p>
            <a:r>
              <a:rPr lang="ru-RU" b="1" i="1" dirty="0"/>
              <a:t>Лишний повод расти деревьям, цветам и травам,</a:t>
            </a:r>
            <a:endParaRPr lang="ru-RU" b="1" dirty="0"/>
          </a:p>
          <a:p>
            <a:r>
              <a:rPr lang="ru-RU" b="1" i="1" dirty="0"/>
              <a:t>лишний повод закату стать навсегда кровавым.</a:t>
            </a:r>
            <a:endParaRPr lang="ru-RU" b="1" dirty="0"/>
          </a:p>
          <a:p>
            <a:r>
              <a:rPr lang="ru-RU" b="1" i="1" dirty="0"/>
              <a:t>Мой язык для кого-то сложен и неприемлем,</a:t>
            </a:r>
            <a:endParaRPr lang="ru-RU" b="1" dirty="0"/>
          </a:p>
          <a:p>
            <a:r>
              <a:rPr lang="ru-RU" b="1" i="1" dirty="0"/>
              <a:t>он впитал весь пот, что отдан был русским землям,</a:t>
            </a:r>
            <a:endParaRPr lang="ru-RU" b="1" dirty="0"/>
          </a:p>
          <a:p>
            <a:r>
              <a:rPr lang="ru-RU" b="1" i="1" dirty="0"/>
              <a:t>он звучит внутри, как то, что молчать не может</a:t>
            </a:r>
            <a:r>
              <a:rPr lang="ru-RU" b="1" i="1" dirty="0" smtClean="0"/>
              <a:t>.</a:t>
            </a:r>
          </a:p>
          <a:p>
            <a:endParaRPr lang="ru-RU" b="1" dirty="0"/>
          </a:p>
          <a:p>
            <a:r>
              <a:rPr lang="ru-RU" b="1" i="1" dirty="0">
                <a:solidFill>
                  <a:srgbClr val="FF0000"/>
                </a:solidFill>
              </a:rPr>
              <a:t>Мой язык – пятно несмываемое на коже.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0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13681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…ЕСЛИ УЕДУ ОТСЮДА – НЕБО РУХНЕТ</a:t>
            </a:r>
            <a:endParaRPr lang="ru-RU" dirty="0"/>
          </a:p>
        </p:txBody>
      </p:sp>
      <p:pic>
        <p:nvPicPr>
          <p:cNvPr id="4" name="Анна Ревякина. Выступление в Госдуме РФ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332656"/>
            <a:ext cx="7344816" cy="4824536"/>
          </a:xfrm>
        </p:spPr>
      </p:pic>
    </p:spTree>
    <p:extLst>
      <p:ext uri="{BB962C8B-B14F-4D97-AF65-F5344CB8AC3E}">
        <p14:creationId xmlns:p14="http://schemas.microsoft.com/office/powerpoint/2010/main" val="308536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87</TotalTime>
  <Words>388</Words>
  <Application>Microsoft Office PowerPoint</Application>
  <PresentationFormat>Экран (4:3)</PresentationFormat>
  <Paragraphs>47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ЧАС МУЖЕСТВА С ПОЭТАМИ ДОНБАССА</vt:lpstr>
      <vt:lpstr>5 ИЮНЯ 2015 ГОДА В ГОСУДАРСТВЕННОЙ ДУМЕ СОСТОЯЛАСЬ ВСТРЕЧА С ПОЭТАМИ ДОНБАССА. ДЕЛЕГАЦИЯ ЯРОСЛАВСКОЙ ОБЛАСТИ</vt:lpstr>
      <vt:lpstr>ЮРИЙ ЮРЧЕНКО</vt:lpstr>
      <vt:lpstr>Мой чёрный грач</vt:lpstr>
      <vt:lpstr>Юрий Юрченко. Раковина</vt:lpstr>
      <vt:lpstr>АННА РЕВЯКИНА</vt:lpstr>
      <vt:lpstr>Почему Вы Донецк называете городом До?  – Все мои друзья после разлуки пишут SMS: «Ты в До?»  Они знают, как дорого мне это сокращение и как оно родилось.  Изначально До – первая нота. До – это предлог как часть речи и основание для поступка. До – это город до́мен и мой дом, это дождь, который барабанит по подоконнику и оплакивает нашу страшную участь, и доктор, которому не всё равно.   Но, прежде всего, До – это мера времени. Сегодня оно такое, что человек пишущий не может не писать. И если с писательством мы справляемся, то с базовыми потребностями сейчас худо. Человеку, который живёт в мегаполисе, где есть переполненные продуктами супермаркеты, к счастью, трудно до конца осознать масштаб гуманитарной катастрофы, которая у нас произошла.   Это действительно счастье: пойти в магазин и из двадцати видов йогурта выбрать тот, который вы любите, а не тот, что есть или, может быть, будет завтра или когда-нибудь. Как однажды пошутил мой сын: «Донбасс – Планета-железяка». Помните этот мультик? Пришел в магазин, а там ни сметаны, ни кефира, ничего.   Я не преувеличиваю. Редкий случай, когда ты приходишь и можешь купить то, что нравится. Так в До не было… </vt:lpstr>
      <vt:lpstr>Презентация PowerPoint</vt:lpstr>
      <vt:lpstr>…ЕСЛИ УЕДУ ОТСЮДА – НЕБО РУХНЕТ</vt:lpstr>
      <vt:lpstr>ВЛАДИМИР СКОБЦОВ</vt:lpstr>
      <vt:lpstr>Противостоять войне искусством и Словом можно и нужно</vt:lpstr>
      <vt:lpstr>Презентация PowerPoint</vt:lpstr>
      <vt:lpstr>ТАНГО 14 ГОДА http://www.youtube.com/watch?v=zveOHECgEJA</vt:lpstr>
      <vt:lpstr>ИСПОЛЬЗОВАННЫЕ РЕСУРСЫ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 МУЖЕСТВА С ПОЭТАМИ ДОНБАССА</dc:title>
  <dc:creator>User</dc:creator>
  <cp:lastModifiedBy>RePack by Diakov</cp:lastModifiedBy>
  <cp:revision>10</cp:revision>
  <dcterms:created xsi:type="dcterms:W3CDTF">2015-08-30T04:15:36Z</dcterms:created>
  <dcterms:modified xsi:type="dcterms:W3CDTF">2015-08-31T17:39:30Z</dcterms:modified>
</cp:coreProperties>
</file>