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00042"/>
            <a:ext cx="4929222" cy="43577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Диалог начат…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Раздольное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18 сентября 2014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478210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Дневник межрегионального проекта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«Летняя школа для педагога»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SDC1559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571480"/>
            <a:ext cx="2822684" cy="3857652"/>
          </a:xfrm>
          <a:prstGeom prst="rect">
            <a:avLst/>
          </a:prstGeom>
        </p:spPr>
      </p:pic>
      <p:pic>
        <p:nvPicPr>
          <p:cNvPr id="5" name="Picture 2" descr="C:\Users\-\Desktop\отчёты\логотип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4078" y="1"/>
            <a:ext cx="186992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960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в УВК №2 в Раздольном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CAM031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  <p:pic>
        <p:nvPicPr>
          <p:cNvPr id="11" name="Рисунок 10" descr="CAM031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857364"/>
            <a:ext cx="6000792" cy="4500594"/>
          </a:xfrm>
          <a:prstGeom prst="rect">
            <a:avLst/>
          </a:prstGeom>
        </p:spPr>
      </p:pic>
      <p:pic>
        <p:nvPicPr>
          <p:cNvPr id="12" name="Рисунок 11" descr="CAM031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1785926"/>
            <a:ext cx="6381763" cy="4786322"/>
          </a:xfrm>
          <a:prstGeom prst="rect">
            <a:avLst/>
          </a:prstGeom>
        </p:spPr>
      </p:pic>
      <p:pic>
        <p:nvPicPr>
          <p:cNvPr id="13" name="Рисунок 12" descr="CAM031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1714488"/>
            <a:ext cx="6381763" cy="4786322"/>
          </a:xfrm>
          <a:prstGeom prst="rect">
            <a:avLst/>
          </a:prstGeom>
        </p:spPr>
      </p:pic>
      <p:pic>
        <p:nvPicPr>
          <p:cNvPr id="14" name="Рисунок 13" descr="CAM0319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00034" y="1857364"/>
            <a:ext cx="8101069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40108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государственной итоговой аттестации. Выступление Р.А.Дощинского.</a:t>
            </a:r>
          </a:p>
        </p:txBody>
      </p:sp>
      <p:pic>
        <p:nvPicPr>
          <p:cNvPr id="4" name="Содержимое 3" descr="SDC155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CAM032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1857364"/>
            <a:ext cx="6286512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 школьников.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И.В.Шустиной.</a:t>
            </a:r>
          </a:p>
        </p:txBody>
      </p:sp>
      <p:pic>
        <p:nvPicPr>
          <p:cNvPr id="4" name="Содержимое 3" descr="CAM032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CAM032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2000240"/>
            <a:ext cx="5572164" cy="41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в преподавании русского языка.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Е.Н.Суханкиной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Содержимое 3" descr="CAM032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1928794" y="2357430"/>
            <a:ext cx="5478483" cy="4108863"/>
          </a:xfrm>
        </p:spPr>
      </p:pic>
      <p:pic>
        <p:nvPicPr>
          <p:cNvPr id="5" name="Рисунок 4" descr="CAM03262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2000232" y="2357430"/>
            <a:ext cx="535785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Диалоговые технологии в обучении литературе.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Н.В.Лукьянчиковой.</a:t>
            </a:r>
          </a:p>
        </p:txBody>
      </p:sp>
      <p:pic>
        <p:nvPicPr>
          <p:cNvPr id="4" name="Содержимое 3" descr="CAM032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7225" y="2357438"/>
            <a:ext cx="5289549" cy="3967162"/>
          </a:xfrm>
        </p:spPr>
      </p:pic>
      <p:pic>
        <p:nvPicPr>
          <p:cNvPr id="5" name="Рисунок 4" descr="CAM032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2428868"/>
            <a:ext cx="5357818" cy="4018364"/>
          </a:xfrm>
          <a:prstGeom prst="rect">
            <a:avLst/>
          </a:prstGeom>
        </p:spPr>
      </p:pic>
      <p:pic>
        <p:nvPicPr>
          <p:cNvPr id="6" name="Рисунок 5" descr="SDC156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2500306"/>
            <a:ext cx="4786346" cy="3589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формирования УУД обучающихся 5-6 классов.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Н.Л.Пятницыной</a:t>
            </a:r>
          </a:p>
        </p:txBody>
      </p:sp>
      <p:pic>
        <p:nvPicPr>
          <p:cNvPr id="4" name="Содержимое 3" descr="CAM032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70100" y="2571750"/>
            <a:ext cx="5003800" cy="3752850"/>
          </a:xfrm>
        </p:spPr>
      </p:pic>
      <p:pic>
        <p:nvPicPr>
          <p:cNvPr id="5" name="Рисунок 4" descr="CAM032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2428868"/>
            <a:ext cx="542928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04104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Благотворительная акция «Книги – Крыму»</a:t>
            </a:r>
          </a:p>
        </p:txBody>
      </p:sp>
      <p:pic>
        <p:nvPicPr>
          <p:cNvPr id="4" name="Содержимое 3" descr="CAM033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CAM033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785926"/>
            <a:ext cx="6429388" cy="4822041"/>
          </a:xfrm>
          <a:prstGeom prst="rect">
            <a:avLst/>
          </a:prstGeom>
        </p:spPr>
      </p:pic>
      <p:pic>
        <p:nvPicPr>
          <p:cNvPr id="6" name="Рисунок 5" descr="CAM033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1857364"/>
            <a:ext cx="6000792" cy="4500594"/>
          </a:xfrm>
          <a:prstGeom prst="rect">
            <a:avLst/>
          </a:prstGeom>
        </p:spPr>
      </p:pic>
      <p:pic>
        <p:nvPicPr>
          <p:cNvPr id="7" name="Рисунок 6" descr="CAM033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1857364"/>
            <a:ext cx="6143668" cy="4607752"/>
          </a:xfrm>
          <a:prstGeom prst="rect">
            <a:avLst/>
          </a:prstGeom>
        </p:spPr>
      </p:pic>
      <p:pic>
        <p:nvPicPr>
          <p:cNvPr id="8" name="Рисунок 7" descr="CAM033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57356" y="2214554"/>
            <a:ext cx="5500694" cy="412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C9FAE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59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Диалог начат… Раздольное 18 сентября 2014 год</vt:lpstr>
      <vt:lpstr>Встреча в УВК №2 в Раздольном</vt:lpstr>
      <vt:lpstr>Новое в государственной итоговой аттестации. Выступление Р.А.Дощинского.</vt:lpstr>
      <vt:lpstr>Исследовательская деятельность школьников. Мастер-класс И.В.Шустиной.</vt:lpstr>
      <vt:lpstr>Современные подходы в преподавании русского языка. Мастер-класс Е.Н.Суханкиной.</vt:lpstr>
      <vt:lpstr>Диалоговые технологии в обучении литературе. Мастер-класс Н.В.Лукьянчиковой.</vt:lpstr>
      <vt:lpstr>Система формирования УУД обучающихся 5-6 классов. Мастер-класс Н.Л.Пятницыной</vt:lpstr>
      <vt:lpstr>Благотворительная акция «Книги – Крыму»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«Знаю есть неизвестная широта из широт, Где нас дружба чудесная непременно сведёт…»</dc:title>
  <dc:creator>-</dc:creator>
  <cp:lastModifiedBy>Пользователь Windows</cp:lastModifiedBy>
  <cp:revision>40</cp:revision>
  <dcterms:created xsi:type="dcterms:W3CDTF">2014-09-12T17:18:36Z</dcterms:created>
  <dcterms:modified xsi:type="dcterms:W3CDTF">2014-09-24T18:59:33Z</dcterms:modified>
</cp:coreProperties>
</file>