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14744" y="500042"/>
            <a:ext cx="4929222" cy="435771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Иван Шмелёв: долгая дорога в Россию…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17 сентября 2014 год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4786322"/>
            <a:ext cx="8478210" cy="17526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Дневник межрегионального проекта</a:t>
            </a:r>
          </a:p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«Летняя школа для педагога»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Рисунок 4" descr="CAM02903.jpg"/>
          <p:cNvPicPr>
            <a:picLocks noChangeAspect="1"/>
          </p:cNvPicPr>
          <p:nvPr/>
        </p:nvPicPr>
        <p:blipFill>
          <a:blip r:embed="rId2" cstate="email">
            <a:lum bright="10000" contrast="10000"/>
          </a:blip>
          <a:srcRect/>
          <a:stretch>
            <a:fillRect/>
          </a:stretch>
        </p:blipFill>
        <p:spPr>
          <a:xfrm>
            <a:off x="428596" y="428604"/>
            <a:ext cx="3071802" cy="3972184"/>
          </a:xfrm>
          <a:prstGeom prst="rect">
            <a:avLst/>
          </a:prstGeom>
        </p:spPr>
      </p:pic>
      <p:pic>
        <p:nvPicPr>
          <p:cNvPr id="6" name="Picture 2" descr="C:\Users\-\Desktop\отчёты\логотип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5357826"/>
            <a:ext cx="1869922" cy="1142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85828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Алушта. Дом-музей И.С.Шмелёва</a:t>
            </a:r>
            <a:endParaRPr lang="ru-RU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SDC15552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lum contrast="10000"/>
          </a:blip>
          <a:stretch>
            <a:fillRect/>
          </a:stretch>
        </p:blipFill>
        <p:spPr>
          <a:xfrm>
            <a:off x="1831975" y="2214563"/>
            <a:ext cx="5480049" cy="4110037"/>
          </a:xfrm>
        </p:spPr>
      </p:pic>
      <p:pic>
        <p:nvPicPr>
          <p:cNvPr id="5" name="Рисунок 4" descr="CAM02838.jpg"/>
          <p:cNvPicPr>
            <a:picLocks noChangeAspect="1"/>
          </p:cNvPicPr>
          <p:nvPr/>
        </p:nvPicPr>
        <p:blipFill>
          <a:blip r:embed="rId3" cstate="email">
            <a:lum bright="10000"/>
          </a:blip>
          <a:stretch>
            <a:fillRect/>
          </a:stretch>
        </p:blipFill>
        <p:spPr>
          <a:xfrm>
            <a:off x="1714480" y="1928802"/>
            <a:ext cx="5715008" cy="4286256"/>
          </a:xfrm>
          <a:prstGeom prst="rect">
            <a:avLst/>
          </a:prstGeom>
        </p:spPr>
      </p:pic>
      <p:pic>
        <p:nvPicPr>
          <p:cNvPr id="6" name="Рисунок 5" descr="CAM02856.jpg"/>
          <p:cNvPicPr>
            <a:picLocks noChangeAspect="1"/>
          </p:cNvPicPr>
          <p:nvPr/>
        </p:nvPicPr>
        <p:blipFill>
          <a:blip r:embed="rId4" cstate="email">
            <a:lum bright="10000"/>
          </a:blip>
          <a:stretch>
            <a:fillRect/>
          </a:stretch>
        </p:blipFill>
        <p:spPr>
          <a:xfrm>
            <a:off x="1500166" y="2000240"/>
            <a:ext cx="5905509" cy="4429132"/>
          </a:xfrm>
          <a:prstGeom prst="rect">
            <a:avLst/>
          </a:prstGeom>
        </p:spPr>
      </p:pic>
      <p:pic>
        <p:nvPicPr>
          <p:cNvPr id="7" name="Рисунок 6" descr="CAM02866.jpg"/>
          <p:cNvPicPr>
            <a:picLocks noChangeAspect="1"/>
          </p:cNvPicPr>
          <p:nvPr/>
        </p:nvPicPr>
        <p:blipFill>
          <a:blip r:embed="rId5" cstate="email">
            <a:lum bright="10000" contrast="10000"/>
          </a:blip>
          <a:stretch>
            <a:fillRect/>
          </a:stretch>
        </p:blipFill>
        <p:spPr>
          <a:xfrm>
            <a:off x="1500166" y="1928802"/>
            <a:ext cx="6143636" cy="4607727"/>
          </a:xfrm>
          <a:prstGeom prst="rect">
            <a:avLst/>
          </a:prstGeom>
        </p:spPr>
      </p:pic>
      <p:pic>
        <p:nvPicPr>
          <p:cNvPr id="8" name="Рисунок 7" descr="CAM02904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1500166" y="1928802"/>
            <a:ext cx="6072198" cy="4554149"/>
          </a:xfrm>
          <a:prstGeom prst="rect">
            <a:avLst/>
          </a:prstGeom>
        </p:spPr>
      </p:pic>
      <p:pic>
        <p:nvPicPr>
          <p:cNvPr id="9" name="Рисунок 8" descr="CAM02898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1571604" y="2000240"/>
            <a:ext cx="5857884" cy="43934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00042"/>
            <a:ext cx="8229600" cy="208197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Круглый стол «Проблемы изучения творчества И.С.Шмелёва на уроках  литературы в школе»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Содержимое 5" descr="SDC15217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lum bright="10000" contrast="10000"/>
          </a:blip>
          <a:stretch>
            <a:fillRect/>
          </a:stretch>
        </p:blipFill>
        <p:spPr>
          <a:xfrm>
            <a:off x="2285984" y="2643182"/>
            <a:ext cx="4926556" cy="3694917"/>
          </a:xfrm>
        </p:spPr>
      </p:pic>
      <p:pic>
        <p:nvPicPr>
          <p:cNvPr id="7" name="Рисунок 6" descr="SDC15218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428860" y="2714620"/>
            <a:ext cx="4500562" cy="3375422"/>
          </a:xfrm>
          <a:prstGeom prst="rect">
            <a:avLst/>
          </a:prstGeom>
        </p:spPr>
      </p:pic>
      <p:pic>
        <p:nvPicPr>
          <p:cNvPr id="8" name="Рисунок 7" descr="1410887345341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571736" y="2857495"/>
            <a:ext cx="4357718" cy="32682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5">
      <a:dk1>
        <a:sysClr val="windowText" lastClr="000000"/>
      </a:dk1>
      <a:lt1>
        <a:sysClr val="window" lastClr="FFFFFF"/>
      </a:lt1>
      <a:dk2>
        <a:srgbClr val="C9FAED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271</TotalTime>
  <Words>34</Words>
  <Application>Microsoft Office PowerPoint</Application>
  <PresentationFormat>Экран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Поток</vt:lpstr>
      <vt:lpstr>Иван Шмелёв: долгая дорога в Россию… 17 сентября 2014 год</vt:lpstr>
      <vt:lpstr>Алушта. Дом-музей И.С.Шмелёва</vt:lpstr>
      <vt:lpstr>Круглый стол «Проблемы изучения творчества И.С.Шмелёва на уроках  литературы в школе»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«Знаю есть неизвестная широта из широт, Где нас дружба чудесная непременно сведёт…»</dc:title>
  <dc:creator>-</dc:creator>
  <cp:lastModifiedBy>Пользователь Windows</cp:lastModifiedBy>
  <cp:revision>36</cp:revision>
  <dcterms:created xsi:type="dcterms:W3CDTF">2014-09-12T17:18:36Z</dcterms:created>
  <dcterms:modified xsi:type="dcterms:W3CDTF">2014-09-24T18:57:29Z</dcterms:modified>
</cp:coreProperties>
</file>