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500042"/>
            <a:ext cx="4929222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Крымские страницы в истории России…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16 сентября 2014 год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8478210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Дневник межрегионального проекта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«Летняя школа для педагога»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 descr="CAM0239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1142984"/>
            <a:ext cx="3071834" cy="3214710"/>
          </a:xfrm>
          <a:prstGeom prst="rect">
            <a:avLst/>
          </a:prstGeom>
        </p:spPr>
      </p:pic>
      <p:pic>
        <p:nvPicPr>
          <p:cNvPr id="5" name="Picture 2" descr="C:\Users\-\Desktop\отчёты\логотип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4078" y="1"/>
            <a:ext cx="1869922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А.С.Пушкин  в Гурзуфе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CAM0247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-10000"/>
          </a:blip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5" name="Рисунок 4" descr="CAM0248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57290" y="1785926"/>
            <a:ext cx="6191261" cy="4643446"/>
          </a:xfrm>
          <a:prstGeom prst="rect">
            <a:avLst/>
          </a:prstGeom>
        </p:spPr>
      </p:pic>
      <p:pic>
        <p:nvPicPr>
          <p:cNvPr id="6" name="Рисунок 5" descr="CAM0249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14414" y="1714488"/>
            <a:ext cx="6429388" cy="4822041"/>
          </a:xfrm>
          <a:prstGeom prst="rect">
            <a:avLst/>
          </a:prstGeom>
        </p:spPr>
      </p:pic>
      <p:pic>
        <p:nvPicPr>
          <p:cNvPr id="7" name="Рисунок 6" descr="CAM0250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285852" y="1785926"/>
            <a:ext cx="6286512" cy="4714884"/>
          </a:xfrm>
          <a:prstGeom prst="rect">
            <a:avLst/>
          </a:prstGeom>
        </p:spPr>
      </p:pic>
      <p:pic>
        <p:nvPicPr>
          <p:cNvPr id="8" name="Рисунок 7" descr="CAM02519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42976" y="1571612"/>
            <a:ext cx="6643702" cy="4982777"/>
          </a:xfrm>
          <a:prstGeom prst="rect">
            <a:avLst/>
          </a:prstGeom>
        </p:spPr>
      </p:pic>
      <p:pic>
        <p:nvPicPr>
          <p:cNvPr id="9" name="Рисунок 8" descr="CAM02542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285852" y="1500174"/>
            <a:ext cx="6500826" cy="4875620"/>
          </a:xfrm>
          <a:prstGeom prst="rect">
            <a:avLst/>
          </a:prstGeom>
        </p:spPr>
      </p:pic>
      <p:pic>
        <p:nvPicPr>
          <p:cNvPr id="10" name="Рисунок 9" descr="CAM02593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000364" y="1785926"/>
            <a:ext cx="3143254" cy="4191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Царственная Ливадия</a:t>
            </a:r>
            <a:endParaRPr lang="ru-RU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CAM0263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 contrast="10000"/>
          </a:blip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5" name="Рисунок 4" descr="CAM02639.jpg"/>
          <p:cNvPicPr>
            <a:picLocks noChangeAspect="1"/>
          </p:cNvPicPr>
          <p:nvPr/>
        </p:nvPicPr>
        <p:blipFill>
          <a:blip r:embed="rId3" cstate="email">
            <a:lum bright="10000" contrast="10000"/>
          </a:blip>
          <a:stretch>
            <a:fillRect/>
          </a:stretch>
        </p:blipFill>
        <p:spPr>
          <a:xfrm>
            <a:off x="1857356" y="2000240"/>
            <a:ext cx="5500694" cy="4125521"/>
          </a:xfrm>
          <a:prstGeom prst="rect">
            <a:avLst/>
          </a:prstGeom>
        </p:spPr>
      </p:pic>
      <p:pic>
        <p:nvPicPr>
          <p:cNvPr id="6" name="Рисунок 5" descr="CAM0264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488" y="2000240"/>
            <a:ext cx="3214692" cy="4286256"/>
          </a:xfrm>
          <a:prstGeom prst="rect">
            <a:avLst/>
          </a:prstGeom>
        </p:spPr>
      </p:pic>
      <p:pic>
        <p:nvPicPr>
          <p:cNvPr id="7" name="Рисунок 6" descr="CAM0264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85917" y="2071678"/>
            <a:ext cx="5715039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Обсуждение концепции филологического образования</a:t>
            </a:r>
          </a:p>
        </p:txBody>
      </p:sp>
      <p:pic>
        <p:nvPicPr>
          <p:cNvPr id="4" name="Содержимое 3" descr="CAM0276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 contrast="10000"/>
          </a:blip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6" name="Рисунок 5" descr="CAM02768.jpg"/>
          <p:cNvPicPr>
            <a:picLocks noChangeAspect="1"/>
          </p:cNvPicPr>
          <p:nvPr/>
        </p:nvPicPr>
        <p:blipFill>
          <a:blip r:embed="rId3" cstate="email">
            <a:lum bright="10000" contrast="10000"/>
          </a:blip>
          <a:stretch>
            <a:fillRect/>
          </a:stretch>
        </p:blipFill>
        <p:spPr>
          <a:xfrm>
            <a:off x="1357290" y="1857364"/>
            <a:ext cx="6286512" cy="4714884"/>
          </a:xfrm>
          <a:prstGeom prst="rect">
            <a:avLst/>
          </a:prstGeom>
        </p:spPr>
      </p:pic>
      <p:pic>
        <p:nvPicPr>
          <p:cNvPr id="7" name="Рисунок 6" descr="CAM0276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0166" y="1928802"/>
            <a:ext cx="6000759" cy="4500570"/>
          </a:xfrm>
          <a:prstGeom prst="rect">
            <a:avLst/>
          </a:prstGeom>
        </p:spPr>
      </p:pic>
      <p:pic>
        <p:nvPicPr>
          <p:cNvPr id="8" name="Рисунок 7" descr="CAM0277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643042" y="2000240"/>
            <a:ext cx="5715008" cy="4286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C9FAED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24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Крымские страницы в истории России… 16 сентября 2014 год</vt:lpstr>
      <vt:lpstr>А.С.Пушкин  в Гурзуфе</vt:lpstr>
      <vt:lpstr>Царственная Ливадия</vt:lpstr>
      <vt:lpstr>Обсуждение концепции филологического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«Знаю есть неизвестная широта из широт, Где нас дружба чудесная непременно сведёт…»</dc:title>
  <dc:creator>-</dc:creator>
  <cp:lastModifiedBy>Пользователь Windows</cp:lastModifiedBy>
  <cp:revision>33</cp:revision>
  <dcterms:created xsi:type="dcterms:W3CDTF">2014-09-12T17:18:36Z</dcterms:created>
  <dcterms:modified xsi:type="dcterms:W3CDTF">2014-09-24T18:56:07Z</dcterms:modified>
</cp:coreProperties>
</file>