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500042"/>
            <a:ext cx="4929222" cy="43577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Время открытий…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15 сентября 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 descr="CAM0239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142984"/>
            <a:ext cx="3071834" cy="3214710"/>
          </a:xfrm>
          <a:prstGeom prst="rect">
            <a:avLst/>
          </a:prstGeom>
        </p:spPr>
      </p:pic>
      <p:pic>
        <p:nvPicPr>
          <p:cNvPr id="5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85728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Удивительный по красоте дворцовый комплекс Бахчисарая, вдохновивший А.С.Пушкина на создание поэмы, поразил нас своим величием.  Там мы встретили увлечённых своим делом людей.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А.С.Пушкин  и Бахчисарай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AM0219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3042" y="2143116"/>
            <a:ext cx="5852583" cy="4389437"/>
          </a:xfrm>
        </p:spPr>
      </p:pic>
      <p:pic>
        <p:nvPicPr>
          <p:cNvPr id="5" name="Рисунок 4" descr="CAM021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57290" y="1714488"/>
            <a:ext cx="6429388" cy="4822041"/>
          </a:xfrm>
          <a:prstGeom prst="rect">
            <a:avLst/>
          </a:prstGeom>
        </p:spPr>
      </p:pic>
      <p:pic>
        <p:nvPicPr>
          <p:cNvPr id="6" name="Рисунок 5" descr="CAM022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1785926"/>
            <a:ext cx="6072198" cy="4554149"/>
          </a:xfrm>
          <a:prstGeom prst="rect">
            <a:avLst/>
          </a:prstGeom>
        </p:spPr>
      </p:pic>
      <p:pic>
        <p:nvPicPr>
          <p:cNvPr id="7" name="Рисунок 6" descr="CAM0224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57290" y="1785926"/>
            <a:ext cx="6286512" cy="4714884"/>
          </a:xfrm>
          <a:prstGeom prst="rect">
            <a:avLst/>
          </a:prstGeom>
        </p:spPr>
      </p:pic>
      <p:pic>
        <p:nvPicPr>
          <p:cNvPr id="9" name="Рисунок 8" descr="CAM0225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571604" y="1857364"/>
            <a:ext cx="6072198" cy="4554149"/>
          </a:xfrm>
          <a:prstGeom prst="rect">
            <a:avLst/>
          </a:prstGeom>
        </p:spPr>
      </p:pic>
      <p:pic>
        <p:nvPicPr>
          <p:cNvPr id="10" name="Рисунок 9" descr="CAM0236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714480" y="2000240"/>
            <a:ext cx="5643570" cy="4232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КРИППО. Знакомство с Концепцией современного филологического образования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AM0238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5" name="Рисунок 4" descr="CAM023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43042" y="2000240"/>
            <a:ext cx="5857916" cy="4393437"/>
          </a:xfrm>
          <a:prstGeom prst="rect">
            <a:avLst/>
          </a:prstGeom>
        </p:spPr>
      </p:pic>
      <p:pic>
        <p:nvPicPr>
          <p:cNvPr id="6" name="Рисунок 5" descr="CAM0238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1928802"/>
            <a:ext cx="6072230" cy="4554173"/>
          </a:xfrm>
          <a:prstGeom prst="rect">
            <a:avLst/>
          </a:prstGeom>
        </p:spPr>
      </p:pic>
      <p:pic>
        <p:nvPicPr>
          <p:cNvPr id="7" name="Рисунок 6" descr="CAM0239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928794" y="2285992"/>
            <a:ext cx="5143500" cy="3786190"/>
          </a:xfrm>
          <a:prstGeom prst="rect">
            <a:avLst/>
          </a:prstGeom>
        </p:spPr>
      </p:pic>
      <p:pic>
        <p:nvPicPr>
          <p:cNvPr id="8" name="Рисунок 7" descr="CAM0239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643042" y="1928802"/>
            <a:ext cx="5857884" cy="4393413"/>
          </a:xfrm>
          <a:prstGeom prst="rect">
            <a:avLst/>
          </a:prstGeom>
        </p:spPr>
      </p:pic>
      <p:pic>
        <p:nvPicPr>
          <p:cNvPr id="10" name="Рисунок 9" descr="CAM02392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1857356" y="2214553"/>
            <a:ext cx="5429288" cy="4071995"/>
          </a:xfrm>
          <a:prstGeom prst="rect">
            <a:avLst/>
          </a:prstGeom>
        </p:spPr>
      </p:pic>
      <p:pic>
        <p:nvPicPr>
          <p:cNvPr id="11" name="Рисунок 10" descr="SDC15533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214414" y="1982380"/>
            <a:ext cx="6000792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50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Время открытий… 15 сентября 2014 год</vt:lpstr>
      <vt:lpstr>Слайд 2</vt:lpstr>
      <vt:lpstr>А.С.Пушкин  и Бахчисарай</vt:lpstr>
      <vt:lpstr>КРИППО. Знакомство с Концепцией современного филологического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29</cp:revision>
  <dcterms:created xsi:type="dcterms:W3CDTF">2014-09-12T17:18:36Z</dcterms:created>
  <dcterms:modified xsi:type="dcterms:W3CDTF">2014-09-24T18:54:31Z</dcterms:modified>
</cp:coreProperties>
</file>