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44" y="500042"/>
            <a:ext cx="4929222" cy="43577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Литературные страницы Крыма …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14 сентября 2014 год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786322"/>
            <a:ext cx="8478210" cy="1752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Дневник межрегионального проекта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«Летняя школа для педагога»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IMG_042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29057" y="785794"/>
            <a:ext cx="3094160" cy="3857628"/>
          </a:xfrm>
          <a:prstGeom prst="rect">
            <a:avLst/>
          </a:prstGeom>
        </p:spPr>
      </p:pic>
      <p:pic>
        <p:nvPicPr>
          <p:cNvPr id="6" name="Picture 2" descr="C:\Users\-\Desktop\отчёты\логотип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429264"/>
            <a:ext cx="1869922" cy="114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28670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Феодосия. Дом-музей А.Грина</a:t>
            </a:r>
            <a:endParaRPr lang="ru-RU" sz="36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IMG_021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925961" y="1935163"/>
            <a:ext cx="3292078" cy="4389437"/>
          </a:xfrm>
        </p:spPr>
      </p:pic>
      <p:pic>
        <p:nvPicPr>
          <p:cNvPr id="5" name="Рисунок 4" descr="SDC15448.JPG"/>
          <p:cNvPicPr>
            <a:picLocks noChangeAspect="1"/>
          </p:cNvPicPr>
          <p:nvPr/>
        </p:nvPicPr>
        <p:blipFill>
          <a:blip r:embed="rId3" cstate="email">
            <a:lum bright="10000"/>
          </a:blip>
          <a:stretch>
            <a:fillRect/>
          </a:stretch>
        </p:blipFill>
        <p:spPr>
          <a:xfrm>
            <a:off x="1500166" y="1714488"/>
            <a:ext cx="6191261" cy="4643446"/>
          </a:xfrm>
          <a:prstGeom prst="rect">
            <a:avLst/>
          </a:prstGeom>
        </p:spPr>
      </p:pic>
      <p:pic>
        <p:nvPicPr>
          <p:cNvPr id="6" name="Рисунок 5" descr="IMG_025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8794" y="2000240"/>
            <a:ext cx="5429256" cy="4071942"/>
          </a:xfrm>
          <a:prstGeom prst="rect">
            <a:avLst/>
          </a:prstGeom>
        </p:spPr>
      </p:pic>
      <p:pic>
        <p:nvPicPr>
          <p:cNvPr id="8" name="Рисунок 7" descr="SDC1545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357290" y="1571612"/>
            <a:ext cx="6667547" cy="5000660"/>
          </a:xfrm>
          <a:prstGeom prst="rect">
            <a:avLst/>
          </a:prstGeom>
        </p:spPr>
      </p:pic>
      <p:pic>
        <p:nvPicPr>
          <p:cNvPr id="9" name="Рисунок 8" descr="IMG_0237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571604" y="1643050"/>
            <a:ext cx="6429388" cy="4822041"/>
          </a:xfrm>
          <a:prstGeom prst="rect">
            <a:avLst/>
          </a:prstGeom>
        </p:spPr>
      </p:pic>
      <p:pic>
        <p:nvPicPr>
          <p:cNvPr id="10" name="Рисунок 9" descr="IMG_0260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 rot="5400000">
            <a:off x="2500310" y="1071534"/>
            <a:ext cx="4857760" cy="5857916"/>
          </a:xfrm>
          <a:prstGeom prst="rect">
            <a:avLst/>
          </a:prstGeom>
        </p:spPr>
      </p:pic>
      <p:pic>
        <p:nvPicPr>
          <p:cNvPr id="11" name="Рисунок 10" descr="IMG_0320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643042" y="1643050"/>
            <a:ext cx="6381763" cy="4786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Коктебель. 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Дом-музей М.Волошина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IMG_052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  <p:pic>
        <p:nvPicPr>
          <p:cNvPr id="7" name="Рисунок 6" descr="CAM0209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5786" y="1857364"/>
            <a:ext cx="3429006" cy="4572008"/>
          </a:xfrm>
          <a:prstGeom prst="rect">
            <a:avLst/>
          </a:prstGeom>
        </p:spPr>
      </p:pic>
      <p:pic>
        <p:nvPicPr>
          <p:cNvPr id="8" name="Рисунок 7" descr="CAM0209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43438" y="1928801"/>
            <a:ext cx="3357586" cy="4476781"/>
          </a:xfrm>
          <a:prstGeom prst="rect">
            <a:avLst/>
          </a:prstGeom>
        </p:spPr>
      </p:pic>
      <p:pic>
        <p:nvPicPr>
          <p:cNvPr id="9" name="Рисунок 8" descr="CAM0211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14876" y="1857364"/>
            <a:ext cx="3161131" cy="4214842"/>
          </a:xfrm>
          <a:prstGeom prst="rect">
            <a:avLst/>
          </a:prstGeom>
        </p:spPr>
      </p:pic>
      <p:pic>
        <p:nvPicPr>
          <p:cNvPr id="10" name="Рисунок 9" descr="CAM02125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57224" y="1857364"/>
            <a:ext cx="3357586" cy="4476782"/>
          </a:xfrm>
          <a:prstGeom prst="rect">
            <a:avLst/>
          </a:prstGeom>
        </p:spPr>
      </p:pic>
      <p:pic>
        <p:nvPicPr>
          <p:cNvPr id="11" name="Рисунок 10" descr="CAM02126.jpg"/>
          <p:cNvPicPr>
            <a:picLocks noChangeAspect="1"/>
          </p:cNvPicPr>
          <p:nvPr/>
        </p:nvPicPr>
        <p:blipFill>
          <a:blip r:embed="rId7" cstate="email">
            <a:lum bright="10000"/>
          </a:blip>
          <a:stretch>
            <a:fillRect/>
          </a:stretch>
        </p:blipFill>
        <p:spPr>
          <a:xfrm>
            <a:off x="857224" y="1857364"/>
            <a:ext cx="3429006" cy="4572008"/>
          </a:xfrm>
          <a:prstGeom prst="rect">
            <a:avLst/>
          </a:prstGeom>
        </p:spPr>
      </p:pic>
      <p:pic>
        <p:nvPicPr>
          <p:cNvPr id="13" name="Рисунок 12" descr="CAM02141.jpg"/>
          <p:cNvPicPr>
            <a:picLocks noChangeAspect="1"/>
          </p:cNvPicPr>
          <p:nvPr/>
        </p:nvPicPr>
        <p:blipFill>
          <a:blip r:embed="rId8" cstate="email">
            <a:lum bright="10000"/>
          </a:blip>
          <a:stretch>
            <a:fillRect/>
          </a:stretch>
        </p:blipFill>
        <p:spPr>
          <a:xfrm>
            <a:off x="1500166" y="2000240"/>
            <a:ext cx="5572163" cy="4179123"/>
          </a:xfrm>
          <a:prstGeom prst="rect">
            <a:avLst/>
          </a:prstGeom>
        </p:spPr>
      </p:pic>
      <p:pic>
        <p:nvPicPr>
          <p:cNvPr id="14" name="Рисунок 13" descr="CAM02084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1142976" y="1857364"/>
            <a:ext cx="6286512" cy="4714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ysClr val="windowText" lastClr="000000"/>
      </a:dk1>
      <a:lt1>
        <a:sysClr val="window" lastClr="FFFFFF"/>
      </a:lt1>
      <a:dk2>
        <a:srgbClr val="C9FAED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19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Литературные страницы Крыма … 14 сентября 2014 год</vt:lpstr>
      <vt:lpstr>Феодосия. Дом-музей А.Грина</vt:lpstr>
      <vt:lpstr>Коктебель.  Дом-музей М.Волошина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«Знаю есть неизвестная широта из широт, Где нас дружба чудесная непременно сведёт…»</dc:title>
  <dc:creator>-</dc:creator>
  <cp:lastModifiedBy>Пользователь Windows</cp:lastModifiedBy>
  <cp:revision>23</cp:revision>
  <dcterms:created xsi:type="dcterms:W3CDTF">2014-09-12T17:18:36Z</dcterms:created>
  <dcterms:modified xsi:type="dcterms:W3CDTF">2014-09-24T18:50:21Z</dcterms:modified>
</cp:coreProperties>
</file>