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500042"/>
            <a:ext cx="4929222" cy="43577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Новые встречи, новые впечатления…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13 сентября 2014 год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786322"/>
            <a:ext cx="8478210" cy="1752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Дневник межрегионального проекта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«Летняя школа для педагога»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IMG_996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472" y="571480"/>
            <a:ext cx="2841894" cy="4071966"/>
          </a:xfrm>
          <a:prstGeom prst="rect">
            <a:avLst/>
          </a:prstGeom>
        </p:spPr>
      </p:pic>
      <p:pic>
        <p:nvPicPr>
          <p:cNvPr id="5" name="Picture 2" descr="C:\Users\-\Desktop\отчёты\логотип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429264"/>
            <a:ext cx="1869922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Что может быть лучше, чем встретить новых друзей? </a:t>
            </a:r>
          </a:p>
          <a:p>
            <a:pPr algn="just">
              <a:buNone/>
            </a:pPr>
            <a:r>
              <a:rPr lang="ru-RU" dirty="0" smtClean="0"/>
              <a:t>	Это встреча  друзей-единомышленников, которых  мы нашли в учебном заведении с фантастическим названием «Открытый космический лицей».</a:t>
            </a:r>
          </a:p>
          <a:p>
            <a:pPr algn="r">
              <a:buNone/>
            </a:pPr>
            <a:r>
              <a:rPr lang="ru-RU" dirty="0" smtClean="0"/>
              <a:t>Ольшанская М.А., Борисова И.Ю., Жукова Н.Г.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…приятным удивлением было радушие и гостеприимство хозяев, увлечённость крымских учителей, стремление поделиться своим опытом.</a:t>
            </a:r>
          </a:p>
          <a:p>
            <a:pPr algn="r">
              <a:buNone/>
            </a:pPr>
            <a:r>
              <a:rPr lang="ru-RU" dirty="0" err="1" smtClean="0"/>
              <a:t>Пятницына</a:t>
            </a:r>
            <a:r>
              <a:rPr lang="ru-RU" dirty="0" smtClean="0"/>
              <a:t> Н.Л., Морозова Е.Н,</a:t>
            </a:r>
          </a:p>
          <a:p>
            <a:pPr algn="r">
              <a:buNone/>
            </a:pPr>
            <a:r>
              <a:rPr lang="ru-RU" dirty="0" smtClean="0"/>
              <a:t> </a:t>
            </a:r>
            <a:r>
              <a:rPr lang="ru-RU" dirty="0" err="1" smtClean="0"/>
              <a:t>Шустина</a:t>
            </a:r>
            <a:r>
              <a:rPr lang="ru-RU" dirty="0" smtClean="0"/>
              <a:t> И.В., Лукьянчикова Н.В.</a:t>
            </a:r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ожидании встречи с коллегами</a:t>
            </a:r>
            <a:endParaRPr lang="ru-RU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SDC1522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pic>
        <p:nvPicPr>
          <p:cNvPr id="5" name="Рисунок 4" descr="IMG_84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728" y="1785926"/>
            <a:ext cx="6381763" cy="4786322"/>
          </a:xfrm>
          <a:prstGeom prst="rect">
            <a:avLst/>
          </a:prstGeom>
        </p:spPr>
      </p:pic>
      <p:pic>
        <p:nvPicPr>
          <p:cNvPr id="6" name="Рисунок 5" descr="IMG_843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57290" y="1714488"/>
            <a:ext cx="6477013" cy="4857760"/>
          </a:xfrm>
          <a:prstGeom prst="rect">
            <a:avLst/>
          </a:prstGeom>
        </p:spPr>
      </p:pic>
      <p:pic>
        <p:nvPicPr>
          <p:cNvPr id="7" name="Рисунок 6" descr="IMG_993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28662" y="1625166"/>
            <a:ext cx="6500858" cy="4875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 в Открытом космическом лицее</a:t>
            </a:r>
            <a:endParaRPr lang="ru-RU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IMG_844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414" y="1500174"/>
            <a:ext cx="6715172" cy="5036379"/>
          </a:xfrm>
          <a:prstGeom prst="rect">
            <a:avLst/>
          </a:prstGeom>
        </p:spPr>
      </p:pic>
      <p:pic>
        <p:nvPicPr>
          <p:cNvPr id="5" name="Рисунок 4" descr="SDC152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57290" y="1571612"/>
            <a:ext cx="6429420" cy="4822065"/>
          </a:xfrm>
          <a:prstGeom prst="rect">
            <a:avLst/>
          </a:prstGeom>
        </p:spPr>
      </p:pic>
      <p:pic>
        <p:nvPicPr>
          <p:cNvPr id="6" name="Рисунок 5" descr="SDC1523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71604" y="1643049"/>
            <a:ext cx="6286512" cy="4714885"/>
          </a:xfrm>
          <a:prstGeom prst="rect">
            <a:avLst/>
          </a:prstGeom>
        </p:spPr>
      </p:pic>
      <p:pic>
        <p:nvPicPr>
          <p:cNvPr id="7" name="Рисунок 6" descr="SDC1524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00100" y="1500174"/>
            <a:ext cx="6667579" cy="5000684"/>
          </a:xfrm>
          <a:prstGeom prst="rect">
            <a:avLst/>
          </a:prstGeom>
        </p:spPr>
      </p:pic>
      <p:pic>
        <p:nvPicPr>
          <p:cNvPr id="8" name="Рисунок 7" descr="SDC1526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00100" y="1500174"/>
            <a:ext cx="6572264" cy="4929198"/>
          </a:xfrm>
          <a:prstGeom prst="rect">
            <a:avLst/>
          </a:prstGeom>
        </p:spPr>
      </p:pic>
      <p:pic>
        <p:nvPicPr>
          <p:cNvPr id="9" name="Рисунок 8" descr="IMG_996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285852" y="1571612"/>
            <a:ext cx="6643702" cy="4982777"/>
          </a:xfrm>
          <a:prstGeom prst="rect">
            <a:avLst/>
          </a:prstGeom>
        </p:spPr>
      </p:pic>
      <p:pic>
        <p:nvPicPr>
          <p:cNvPr id="10" name="Рисунок 9" descr="SDC15399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500166" y="1571612"/>
            <a:ext cx="6286512" cy="4714884"/>
          </a:xfrm>
          <a:prstGeom prst="rect">
            <a:avLst/>
          </a:prstGeom>
        </p:spPr>
      </p:pic>
      <p:pic>
        <p:nvPicPr>
          <p:cNvPr id="11" name="Рисунок 10" descr="SDC15418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642910" y="1500174"/>
            <a:ext cx="7572396" cy="4791921"/>
          </a:xfrm>
          <a:prstGeom prst="rect">
            <a:avLst/>
          </a:prstGeom>
        </p:spPr>
      </p:pic>
      <p:pic>
        <p:nvPicPr>
          <p:cNvPr id="12" name="Рисунок 11" descr="IMG_0047.JPG"/>
          <p:cNvPicPr>
            <a:picLocks noChangeAspect="1"/>
          </p:cNvPicPr>
          <p:nvPr/>
        </p:nvPicPr>
        <p:blipFill>
          <a:blip r:embed="rId10" cstate="email">
            <a:lum bright="10000"/>
          </a:blip>
          <a:stretch>
            <a:fillRect/>
          </a:stretch>
        </p:blipFill>
        <p:spPr>
          <a:xfrm>
            <a:off x="1000100" y="1285860"/>
            <a:ext cx="7000892" cy="5250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64396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Обмен опытом по литературному краеведению</a:t>
            </a:r>
            <a:endParaRPr lang="ru-RU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SDC1529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pic>
        <p:nvPicPr>
          <p:cNvPr id="5" name="Рисунок 4" descr="SDC153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57290" y="1714488"/>
            <a:ext cx="6357982" cy="4768487"/>
          </a:xfrm>
          <a:prstGeom prst="rect">
            <a:avLst/>
          </a:prstGeom>
        </p:spPr>
      </p:pic>
      <p:pic>
        <p:nvPicPr>
          <p:cNvPr id="6" name="Рисунок 5" descr="SDC1531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57290" y="1714488"/>
            <a:ext cx="6429388" cy="4822041"/>
          </a:xfrm>
          <a:prstGeom prst="rect">
            <a:avLst/>
          </a:prstGeom>
        </p:spPr>
      </p:pic>
      <p:pic>
        <p:nvPicPr>
          <p:cNvPr id="8" name="Рисунок 7" descr="SDC1531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85853" y="1857364"/>
            <a:ext cx="6215106" cy="4661329"/>
          </a:xfrm>
          <a:prstGeom prst="rect">
            <a:avLst/>
          </a:prstGeom>
        </p:spPr>
      </p:pic>
      <p:pic>
        <p:nvPicPr>
          <p:cNvPr id="9" name="Рисунок 8" descr="SDC1531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643042" y="1785926"/>
            <a:ext cx="6215074" cy="4661306"/>
          </a:xfrm>
          <a:prstGeom prst="rect">
            <a:avLst/>
          </a:prstGeom>
        </p:spPr>
      </p:pic>
      <p:pic>
        <p:nvPicPr>
          <p:cNvPr id="10" name="Рисунок 9" descr="SDC1532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452508" y="1500174"/>
            <a:ext cx="6477045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Ярославские учителя делятся опытом</a:t>
            </a:r>
            <a:endParaRPr lang="ru-RU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SDC1533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pic>
        <p:nvPicPr>
          <p:cNvPr id="5" name="Рисунок 4" descr="SDC1533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85852" y="1785926"/>
            <a:ext cx="6357950" cy="4768463"/>
          </a:xfrm>
          <a:prstGeom prst="rect">
            <a:avLst/>
          </a:prstGeom>
        </p:spPr>
      </p:pic>
      <p:pic>
        <p:nvPicPr>
          <p:cNvPr id="6" name="Рисунок 5" descr="SDC1531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8794" y="2143116"/>
            <a:ext cx="5143536" cy="3857652"/>
          </a:xfrm>
          <a:prstGeom prst="rect">
            <a:avLst/>
          </a:prstGeom>
        </p:spPr>
      </p:pic>
      <p:pic>
        <p:nvPicPr>
          <p:cNvPr id="8" name="Рисунок 7" descr="IMG_997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14480" y="1857364"/>
            <a:ext cx="5786478" cy="4339859"/>
          </a:xfrm>
          <a:prstGeom prst="rect">
            <a:avLst/>
          </a:prstGeom>
        </p:spPr>
      </p:pic>
      <p:pic>
        <p:nvPicPr>
          <p:cNvPr id="7" name="Рисунок 6" descr="IMG_007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214414" y="1785926"/>
            <a:ext cx="6357950" cy="4768462"/>
          </a:xfrm>
          <a:prstGeom prst="rect">
            <a:avLst/>
          </a:prstGeom>
        </p:spPr>
      </p:pic>
      <p:pic>
        <p:nvPicPr>
          <p:cNvPr id="9" name="Рисунок 8" descr="IMG_9983.JPG"/>
          <p:cNvPicPr>
            <a:picLocks noChangeAspect="1"/>
          </p:cNvPicPr>
          <p:nvPr/>
        </p:nvPicPr>
        <p:blipFill>
          <a:blip r:embed="rId7" cstate="email">
            <a:lum bright="10000"/>
          </a:blip>
          <a:stretch>
            <a:fillRect/>
          </a:stretch>
        </p:blipFill>
        <p:spPr>
          <a:xfrm>
            <a:off x="1571604" y="1857364"/>
            <a:ext cx="6000760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 с настоятелем храма </a:t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св.Феодора  Ушакова Алексеем Тушевым</a:t>
            </a:r>
            <a:endParaRPr lang="ru-RU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IMG_846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pic>
        <p:nvPicPr>
          <p:cNvPr id="9" name="Рисунок 8" descr="IMG_846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00166" y="1928802"/>
            <a:ext cx="6000792" cy="4500594"/>
          </a:xfrm>
          <a:prstGeom prst="rect">
            <a:avLst/>
          </a:prstGeom>
        </p:spPr>
      </p:pic>
      <p:pic>
        <p:nvPicPr>
          <p:cNvPr id="10" name="Рисунок 9" descr="SDC1542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00166" y="2071678"/>
            <a:ext cx="5905510" cy="4429132"/>
          </a:xfrm>
          <a:prstGeom prst="rect">
            <a:avLst/>
          </a:prstGeom>
        </p:spPr>
      </p:pic>
      <p:pic>
        <p:nvPicPr>
          <p:cNvPr id="11" name="Рисунок 10" descr="SDC1543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643042" y="2143116"/>
            <a:ext cx="5715008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5">
      <a:dk1>
        <a:sysClr val="windowText" lastClr="000000"/>
      </a:dk1>
      <a:lt1>
        <a:sysClr val="window" lastClr="FFFFFF"/>
      </a:lt1>
      <a:dk2>
        <a:srgbClr val="C9FAED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</TotalTime>
  <Words>49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Новые встречи, новые впечатления… 13 сентября 2014 год</vt:lpstr>
      <vt:lpstr>Слайд 2</vt:lpstr>
      <vt:lpstr>В ожидании встречи с коллегами</vt:lpstr>
      <vt:lpstr>Встреча в Открытом космическом лицее</vt:lpstr>
      <vt:lpstr>Обмен опытом по литературному краеведению</vt:lpstr>
      <vt:lpstr>Ярославские учителя делятся опытом</vt:lpstr>
      <vt:lpstr>Встреча с настоятелем храма  св.Феодора  Ушакова Алексеем Тушевым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«Знаю есть неизвестная широта из широт, Где нас дружба чудесная непременно сведёт…»</dc:title>
  <dc:creator>-</dc:creator>
  <cp:lastModifiedBy>Пользователь Windows</cp:lastModifiedBy>
  <cp:revision>19</cp:revision>
  <dcterms:created xsi:type="dcterms:W3CDTF">2014-09-12T17:18:36Z</dcterms:created>
  <dcterms:modified xsi:type="dcterms:W3CDTF">2014-09-24T18:53:39Z</dcterms:modified>
</cp:coreProperties>
</file>