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28" y="500042"/>
            <a:ext cx="3643338" cy="4357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это был день первый…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12 сентября 2014 год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786322"/>
            <a:ext cx="8478210" cy="1752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Дневник межрегионального проекта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«Летняя школа для педагога»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 descr="CAM0179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85852" y="714356"/>
            <a:ext cx="2776542" cy="3702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-\Desktop\отчёты\логотип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4078" y="1"/>
            <a:ext cx="1869922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just">
              <a:buNone/>
            </a:pPr>
            <a:r>
              <a:rPr lang="ru-RU" sz="4000" dirty="0" smtClean="0"/>
              <a:t>… залитый теплом и светом Симферополь, тёплые слова приветствий – мы на Крымской земле.</a:t>
            </a:r>
          </a:p>
          <a:p>
            <a:pPr algn="just">
              <a:buNone/>
            </a:pPr>
            <a:r>
              <a:rPr lang="ru-RU" sz="4000" dirty="0" smtClean="0"/>
              <a:t>	«Летняя школа» началась…</a:t>
            </a:r>
          </a:p>
          <a:p>
            <a:pPr algn="r">
              <a:buNone/>
            </a:pPr>
            <a:r>
              <a:rPr lang="ru-RU" sz="3200" dirty="0" smtClean="0"/>
              <a:t>Белякова Л.М., Воробьева Л.И.</a:t>
            </a:r>
            <a:endParaRPr lang="ru-RU" sz="3200" smtClean="0"/>
          </a:p>
          <a:p>
            <a:pPr algn="r">
              <a:buNone/>
            </a:pPr>
            <a:r>
              <a:rPr lang="ru-RU" sz="3200" smtClean="0"/>
              <a:t>Казюлина</a:t>
            </a:r>
            <a:r>
              <a:rPr lang="ru-RU" sz="3200" dirty="0" smtClean="0"/>
              <a:t> Е.В., Шевченко И.А.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Приезд в аэропорт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CAM0175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00166" y="1785926"/>
            <a:ext cx="6072230" cy="4554173"/>
          </a:xfrm>
        </p:spPr>
      </p:pic>
      <p:pic>
        <p:nvPicPr>
          <p:cNvPr id="8" name="Рисунок 7" descr="CAM0176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85918" y="1928801"/>
            <a:ext cx="5572164" cy="4179123"/>
          </a:xfrm>
          <a:prstGeom prst="rect">
            <a:avLst/>
          </a:prstGeom>
        </p:spPr>
      </p:pic>
      <p:pic>
        <p:nvPicPr>
          <p:cNvPr id="9" name="Рисунок 8" descr="141048630241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071670" y="1857364"/>
            <a:ext cx="4786346" cy="4286269"/>
          </a:xfrm>
          <a:prstGeom prst="rect">
            <a:avLst/>
          </a:prstGeom>
        </p:spPr>
      </p:pic>
      <p:pic>
        <p:nvPicPr>
          <p:cNvPr id="10" name="Рисунок 9" descr="CAM0177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571604" y="1857364"/>
            <a:ext cx="6038877" cy="4529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столице Крыма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Содержимое 11" descr="CAM0179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14348" y="1857364"/>
            <a:ext cx="3292078" cy="4389437"/>
          </a:xfrm>
        </p:spPr>
      </p:pic>
      <p:pic>
        <p:nvPicPr>
          <p:cNvPr id="13" name="Рисунок 12" descr="CAM0179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9124" y="2571744"/>
            <a:ext cx="4267200" cy="3200400"/>
          </a:xfrm>
          <a:prstGeom prst="rect">
            <a:avLst/>
          </a:prstGeom>
        </p:spPr>
      </p:pic>
      <p:pic>
        <p:nvPicPr>
          <p:cNvPr id="14" name="Рисунок 13" descr="CAM0179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357686" y="2571744"/>
            <a:ext cx="4267200" cy="3200400"/>
          </a:xfrm>
          <a:prstGeom prst="rect">
            <a:avLst/>
          </a:prstGeom>
        </p:spPr>
      </p:pic>
      <p:pic>
        <p:nvPicPr>
          <p:cNvPr id="15" name="Рисунок 14" descr="CAM0180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85918" y="1857363"/>
            <a:ext cx="6072230" cy="4554173"/>
          </a:xfrm>
          <a:prstGeom prst="rect">
            <a:avLst/>
          </a:prstGeom>
        </p:spPr>
      </p:pic>
      <p:pic>
        <p:nvPicPr>
          <p:cNvPr id="16" name="Рисунок 15" descr="CAM01803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071538" y="1857363"/>
            <a:ext cx="3571900" cy="4762533"/>
          </a:xfrm>
          <a:prstGeom prst="rect">
            <a:avLst/>
          </a:prstGeom>
        </p:spPr>
      </p:pic>
      <p:pic>
        <p:nvPicPr>
          <p:cNvPr id="17" name="Рисунок 16" descr="CAM01804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929190" y="1833552"/>
            <a:ext cx="3500462" cy="4667282"/>
          </a:xfrm>
          <a:prstGeom prst="rect">
            <a:avLst/>
          </a:prstGeom>
        </p:spPr>
      </p:pic>
      <p:pic>
        <p:nvPicPr>
          <p:cNvPr id="18" name="Рисунок 17" descr="CAM01805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714480" y="1714488"/>
            <a:ext cx="6429420" cy="4822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дня и планы на завтра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CAM0181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727200" y="1996281"/>
            <a:ext cx="5689600" cy="4267200"/>
          </a:xfrm>
        </p:spPr>
      </p:pic>
      <p:pic>
        <p:nvPicPr>
          <p:cNvPr id="5" name="Рисунок 4" descr="CAM0181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14546" y="2357430"/>
            <a:ext cx="4773626" cy="3580220"/>
          </a:xfrm>
          <a:prstGeom prst="rect">
            <a:avLst/>
          </a:prstGeom>
        </p:spPr>
      </p:pic>
      <p:pic>
        <p:nvPicPr>
          <p:cNvPr id="6" name="Рисунок 5" descr="CAM0181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14480" y="2000240"/>
            <a:ext cx="56896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ysClr val="window" lastClr="FFFFFF"/>
      </a:lt1>
      <a:dk2>
        <a:srgbClr val="C9FAED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43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И это был день первый… 12 сентября 2014 год</vt:lpstr>
      <vt:lpstr>Слайд 2</vt:lpstr>
      <vt:lpstr>Приезд в аэропорт</vt:lpstr>
      <vt:lpstr>В столице Крыма</vt:lpstr>
      <vt:lpstr>Итоги дня и планы на завтра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«Знаю есть неизвестная широта из широт, Где нас дружба чудесная непременно сведёт…»</dc:title>
  <dc:creator>-</dc:creator>
  <cp:lastModifiedBy>Пользователь Windows</cp:lastModifiedBy>
  <cp:revision>9</cp:revision>
  <dcterms:created xsi:type="dcterms:W3CDTF">2014-09-12T17:18:36Z</dcterms:created>
  <dcterms:modified xsi:type="dcterms:W3CDTF">2014-09-24T18:51:51Z</dcterms:modified>
</cp:coreProperties>
</file>