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62" r:id="rId4"/>
    <p:sldId id="263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FE1146-9A3E-4E42-9440-D55F873B554C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77DD8D-E1C4-496C-928B-CCB90B132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otinamarina@mail.ru" TargetMode="External"/><Relationship Id="rId2" Type="http://schemas.openxmlformats.org/officeDocument/2006/relationships/hyperlink" Target="http://www./rus.kalugaed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wp007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Ассоциация учителей- словесников Калужской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Декабрь 2013 – год создания Ассоциации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32656"/>
            <a:ext cx="1368152" cy="168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4797151"/>
            <a:ext cx="2448272" cy="163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единого методического пространства</a:t>
            </a:r>
          </a:p>
          <a:p>
            <a:r>
              <a:rPr lang="ru-RU" dirty="0" smtClean="0"/>
              <a:t>Правовая защита учителя-словесника</a:t>
            </a:r>
          </a:p>
          <a:p>
            <a:r>
              <a:rPr lang="ru-RU" dirty="0" smtClean="0"/>
              <a:t>Экспертиза учебников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и проведение конкурса «Разработка технологической карты урока на основе УМК в соответствии с ФГОС».</a:t>
            </a:r>
          </a:p>
          <a:p>
            <a:r>
              <a:rPr lang="ru-RU" dirty="0" smtClean="0"/>
              <a:t>Проведение «круглого стола». Награждение победителей и призёров конкурса.</a:t>
            </a:r>
          </a:p>
          <a:p>
            <a:r>
              <a:rPr lang="ru-RU" dirty="0" smtClean="0"/>
              <a:t>Конференция « Наш живой великорусский язык»</a:t>
            </a:r>
          </a:p>
          <a:p>
            <a:r>
              <a:rPr lang="ru-RU" dirty="0" smtClean="0"/>
              <a:t>Работа сайта.</a:t>
            </a:r>
          </a:p>
          <a:p>
            <a:r>
              <a:rPr lang="ru-RU" dirty="0" smtClean="0"/>
              <a:t>Экскурсионная поездка в </a:t>
            </a:r>
            <a:r>
              <a:rPr lang="ru-RU" dirty="0" err="1" smtClean="0"/>
              <a:t>Переделкино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План работы на 2013-2014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Наша фотогалерея</a:t>
            </a:r>
            <a:endParaRPr lang="ru-RU" dirty="0"/>
          </a:p>
        </p:txBody>
      </p:sp>
      <p:pic>
        <p:nvPicPr>
          <p:cNvPr id="1026" name="Picture 2" descr="H:\круглый стол фото\Копия SAM_19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369243">
            <a:off x="802289" y="1764370"/>
            <a:ext cx="1944216" cy="1458162"/>
          </a:xfrm>
          <a:prstGeom prst="rect">
            <a:avLst/>
          </a:prstGeom>
          <a:noFill/>
        </p:spPr>
      </p:pic>
      <p:pic>
        <p:nvPicPr>
          <p:cNvPr id="5" name="Рисунок 4" descr="H:\круглый стол фото\SAM_196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5085184"/>
            <a:ext cx="1936971" cy="14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:\круглый стол фото\SAM_197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3501008"/>
            <a:ext cx="2160240" cy="145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:\круглый стол фото\SAM_197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64522">
            <a:off x="6264968" y="1780972"/>
            <a:ext cx="1984679" cy="149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:\круглый стол фото\SAM_196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60" y="3429000"/>
            <a:ext cx="2014330" cy="151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8184" y="5157192"/>
            <a:ext cx="2046066" cy="153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31840" y="1484784"/>
            <a:ext cx="273630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915816" y="3573016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203848" y="63093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</a:rPr>
              <a:t>2014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работы </a:t>
            </a:r>
            <a:br>
              <a:rPr lang="ru-RU" dirty="0" smtClean="0"/>
            </a:br>
            <a:r>
              <a:rPr lang="ru-RU" dirty="0" smtClean="0"/>
              <a:t>на 2014-2015 учебный год: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Лермонтовские</a:t>
            </a:r>
            <a:r>
              <a:rPr lang="ru-RU" dirty="0" smtClean="0"/>
              <a:t>  дни в России (октябрь-ноябрь)</a:t>
            </a:r>
          </a:p>
          <a:p>
            <a:r>
              <a:rPr lang="ru-RU" dirty="0" smtClean="0"/>
              <a:t>Организация и проведение конкурса «Мой лучший урок», посвящённого творчеству </a:t>
            </a:r>
            <a:br>
              <a:rPr lang="ru-RU" dirty="0" smtClean="0"/>
            </a:br>
            <a:r>
              <a:rPr lang="ru-RU" dirty="0" smtClean="0"/>
              <a:t>М.Ю. Лермонтова (ноябрь).</a:t>
            </a:r>
            <a:endParaRPr lang="ru-RU" dirty="0"/>
          </a:p>
          <a:p>
            <a:r>
              <a:rPr lang="ru-RU" dirty="0" smtClean="0"/>
              <a:t>Проведение «круглого стола» «Есть ли будущее </a:t>
            </a:r>
            <a:br>
              <a:rPr lang="ru-RU" dirty="0" smtClean="0"/>
            </a:br>
            <a:r>
              <a:rPr lang="ru-RU" dirty="0" smtClean="0"/>
              <a:t>у русской классической литературы в школе?». Подведение итогов конкурса (декабрь).</a:t>
            </a:r>
          </a:p>
          <a:p>
            <a:r>
              <a:rPr lang="ru-RU" dirty="0" smtClean="0"/>
              <a:t>Конкурс « Юный грамматик» ( февраль)</a:t>
            </a:r>
          </a:p>
          <a:p>
            <a:r>
              <a:rPr lang="ru-RU" dirty="0" smtClean="0"/>
              <a:t>Конкурс  сочинений «Я помню! Я горжусь!».</a:t>
            </a:r>
          </a:p>
          <a:p>
            <a:r>
              <a:rPr lang="ru-RU" dirty="0" smtClean="0"/>
              <a:t>Экскурсионная поездка.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Сайт Ассоциации</a:t>
            </a:r>
            <a:endParaRPr lang="ru-RU" b="1" i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2838" y="1988840"/>
            <a:ext cx="7335679" cy="458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//</a:t>
            </a:r>
            <a:r>
              <a:rPr lang="en-US" dirty="0" smtClean="0">
                <a:hlinkClick r:id="rId2"/>
              </a:rPr>
              <a:t>rus.kalugaedu.ru</a:t>
            </a:r>
            <a:r>
              <a:rPr lang="en-US" dirty="0" smtClean="0"/>
              <a:t> – </a:t>
            </a:r>
            <a:r>
              <a:rPr lang="ru-RU" dirty="0" smtClean="0"/>
              <a:t>региональный сайт Ассоциации учителей русского языка</a:t>
            </a:r>
          </a:p>
          <a:p>
            <a:r>
              <a:rPr lang="en-US" dirty="0" smtClean="0">
                <a:hlinkClick r:id="rId3"/>
              </a:rPr>
              <a:t>fotinamarina@mail.ru</a:t>
            </a:r>
            <a:r>
              <a:rPr lang="en-US" dirty="0" smtClean="0"/>
              <a:t> – </a:t>
            </a:r>
            <a:r>
              <a:rPr lang="ru-RU" dirty="0" smtClean="0"/>
              <a:t>электронная почта </a:t>
            </a:r>
            <a:r>
              <a:rPr lang="ru-RU" dirty="0" err="1" smtClean="0"/>
              <a:t>Фотиной</a:t>
            </a:r>
            <a:r>
              <a:rPr lang="ru-RU" dirty="0" smtClean="0"/>
              <a:t> М.В. </a:t>
            </a:r>
          </a:p>
          <a:p>
            <a:r>
              <a:rPr lang="en-US" dirty="0" smtClean="0">
                <a:hlinkClick r:id="rId4"/>
              </a:rPr>
              <a:t>wwp007@mail.ru</a:t>
            </a:r>
            <a:r>
              <a:rPr lang="ru-RU" dirty="0" smtClean="0"/>
              <a:t> - электронная почта Прокопова В.В.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122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Ассоциация учителей- словесников Калужской области</vt:lpstr>
      <vt:lpstr>Задачи:</vt:lpstr>
      <vt:lpstr>План работы на 2013-2014 г.</vt:lpstr>
      <vt:lpstr>Наша фотогалерея</vt:lpstr>
      <vt:lpstr>План работы  на 2014-2015 учебный год:</vt:lpstr>
      <vt:lpstr>Сайт Ассоциации</vt:lpstr>
      <vt:lpstr>Контакты: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учителей- словесников Калужской области</dc:title>
  <dc:creator>Nina</dc:creator>
  <cp:lastModifiedBy>Пользователь Windows</cp:lastModifiedBy>
  <cp:revision>36</cp:revision>
  <dcterms:created xsi:type="dcterms:W3CDTF">2014-08-24T10:47:39Z</dcterms:created>
  <dcterms:modified xsi:type="dcterms:W3CDTF">2014-09-22T08:52:24Z</dcterms:modified>
</cp:coreProperties>
</file>