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46\IMG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3" y="747265"/>
            <a:ext cx="9166103" cy="61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9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Работы победителей и призёров</a:t>
            </a:r>
            <a:endParaRPr lang="ru-RU" sz="4000" b="1" i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18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Номинация «Читательская улыбка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3 место – Аммосова Анжела, МБОУ «Амгинская СОШ № 2 им. В.В.Расторгуева, Якутия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17586"/>
          <a:stretch/>
        </p:blipFill>
        <p:spPr bwMode="auto">
          <a:xfrm>
            <a:off x="2699792" y="1052736"/>
            <a:ext cx="3778279" cy="51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Номинация «Новое поколение выбирает книгу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1 место – Переводчиков Владислав, МБОУСОШ п.г.т. Уруша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01880" cy="577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Номинация «Новое поколение выбирает книгу»</a:t>
            </a:r>
            <a:br>
              <a:rPr lang="ru-RU" sz="2000" dirty="0" smtClean="0"/>
            </a:br>
            <a:r>
              <a:rPr lang="ru-RU" sz="2000" dirty="0" smtClean="0"/>
              <a:t>2 место - Кульпина Дарья, 8 класс, филиал ФГБОУ ВПО «ВГУЭС» г. Находка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04448" cy="57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Номинация «Новое поколение выбирает книгу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3 место – Прокопьева Алиса, 7 класс, МАОУ лицей «Ступени» г. Хабаровск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40229" cy="554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Номинация «Дружим с книгой всей семьей»</a:t>
            </a:r>
            <a:br>
              <a:rPr lang="ru-RU" sz="1800" dirty="0" smtClean="0"/>
            </a:br>
            <a:r>
              <a:rPr lang="ru-RU" sz="1800" dirty="0" smtClean="0"/>
              <a:t>1 место – Игнатенко Дмитрий, 7 класс, МАОУ лицей «Ступени» г. Хабаровск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6383" cy="46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Номинация «Дружим с книгой всей семьей»</a:t>
            </a:r>
            <a:br>
              <a:rPr lang="ru-RU" sz="1800" dirty="0"/>
            </a:br>
            <a:r>
              <a:rPr lang="ru-RU" sz="1800" dirty="0" smtClean="0"/>
              <a:t>2 место – Прокопьева Александра, МБОУСОШ №26, г Хабаровск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22579" cy="49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Номинация «Дружим с книгой всей семьей»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3 место – Свистунова Дарина,  7 класс, МБОУ СОШ с. Талдан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77744" cy="48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3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Номинация «Читательская улыбка»</a:t>
            </a:r>
            <a:br>
              <a:rPr lang="ru-RU" sz="1800" dirty="0" smtClean="0"/>
            </a:br>
            <a:r>
              <a:rPr lang="ru-RU" sz="1800" dirty="0" smtClean="0"/>
              <a:t>1 место – Ильина Светлана, 10 класс, МБОУСОШ № 55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514" y="2080268"/>
            <a:ext cx="5509192" cy="36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9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Номинация «Читательская улыбка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2 место – Сябро Арина, 11 класс, МБОУСОШ №3, г. Сковородино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5382"/>
            <a:ext cx="7954416" cy="59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9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Номинация «Новое поколение выбирает книгу» 1 место – Переводчиков Владислав, МБОУСОШ п.г.т. Уруша </vt:lpstr>
      <vt:lpstr>Номинация «Новое поколение выбирает книгу» 2 место - Кульпина Дарья, 8 класс, филиал ФГБОУ ВПО «ВГУЭС» г. Находка</vt:lpstr>
      <vt:lpstr>Номинация «Новое поколение выбирает книгу» 3 место – Прокопьева Алиса, 7 класс, МАОУ лицей «Ступени» г. Хабаровск </vt:lpstr>
      <vt:lpstr>Номинация «Дружим с книгой всей семьей» 1 место – Игнатенко Дмитрий, 7 класс, МАОУ лицей «Ступени» г. Хабаровск</vt:lpstr>
      <vt:lpstr>Номинация «Дружим с книгой всей семьей» 2 место – Прокопьева Александра, МБОУСОШ №26, г Хабаровск</vt:lpstr>
      <vt:lpstr>Номинация «Дружим с книгой всей семьей» 3 место – Свистунова Дарина,  7 класс, МБОУ СОШ с. Талдан</vt:lpstr>
      <vt:lpstr>Номинация «Читательская улыбка» 1 место – Ильина Светлана, 10 класс, МБОУСОШ № 55</vt:lpstr>
      <vt:lpstr>Номинация «Читательская улыбка» 2 место – Сябро Арина, 11 класс, МБОУСОШ №3, г. Сковородино </vt:lpstr>
      <vt:lpstr>Номинация «Читательская улыбка» 3 место – Аммосова Анжела, МБОУ «Амгинская СОШ № 2 им. В.В.Расторгуева, Якутия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5</cp:revision>
  <dcterms:created xsi:type="dcterms:W3CDTF">2015-03-15T11:22:38Z</dcterms:created>
  <dcterms:modified xsi:type="dcterms:W3CDTF">2015-03-24T10:55:44Z</dcterms:modified>
</cp:coreProperties>
</file>