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66" r:id="rId4"/>
    <p:sldId id="264" r:id="rId5"/>
    <p:sldId id="265" r:id="rId6"/>
    <p:sldId id="257" r:id="rId7"/>
    <p:sldId id="258" r:id="rId8"/>
    <p:sldId id="270" r:id="rId9"/>
    <p:sldId id="269" r:id="rId10"/>
    <p:sldId id="260" r:id="rId11"/>
    <p:sldId id="268" r:id="rId12"/>
    <p:sldId id="262" r:id="rId13"/>
    <p:sldId id="263" r:id="rId14"/>
    <p:sldId id="272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email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AB0AAD-CF0C-48B0-BDFB-59393621F9ED}" type="datetimeFigureOut">
              <a:rPr lang="ru-RU" smtClean="0"/>
              <a:pPr/>
              <a:t>15.09.2014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8E40AB-4075-4780-ABF5-A1167491F51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80729"/>
            <a:ext cx="7772400" cy="1944215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solidFill>
                  <a:srgbClr val="C00000"/>
                </a:solidFill>
              </a:rPr>
              <a:t>Международный день грамотности - 2014</a:t>
            </a:r>
            <a:br>
              <a:rPr lang="ru-RU" sz="4800" b="1" dirty="0" smtClean="0">
                <a:solidFill>
                  <a:srgbClr val="C00000"/>
                </a:solidFill>
              </a:rPr>
            </a:br>
            <a:r>
              <a:rPr lang="ru-RU" sz="4800" b="1" dirty="0" smtClean="0">
                <a:solidFill>
                  <a:srgbClr val="C00000"/>
                </a:solidFill>
              </a:rPr>
              <a:t>(отчет)</a:t>
            </a:r>
            <a:endParaRPr lang="ru-RU" sz="4800" b="1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907704" y="4005064"/>
            <a:ext cx="7236296" cy="1944216"/>
          </a:xfrm>
        </p:spPr>
        <p:txBody>
          <a:bodyPr>
            <a:normAutofit/>
          </a:bodyPr>
          <a:lstStyle/>
          <a:p>
            <a:r>
              <a:rPr lang="ru-RU" i="1" dirty="0" smtClean="0">
                <a:solidFill>
                  <a:schemeClr val="tx1"/>
                </a:solidFill>
              </a:rPr>
              <a:t>МБОУ «СОШ №6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МО «</a:t>
            </a:r>
            <a:r>
              <a:rPr lang="ru-RU" i="1" dirty="0" err="1" smtClean="0">
                <a:solidFill>
                  <a:schemeClr val="tx1"/>
                </a:solidFill>
              </a:rPr>
              <a:t>Ахтубинский</a:t>
            </a:r>
            <a:r>
              <a:rPr lang="ru-RU" i="1" dirty="0" smtClean="0">
                <a:solidFill>
                  <a:schemeClr val="tx1"/>
                </a:solidFill>
              </a:rPr>
              <a:t> район» </a:t>
            </a:r>
          </a:p>
          <a:p>
            <a:r>
              <a:rPr lang="ru-RU" i="1" dirty="0" smtClean="0">
                <a:solidFill>
                  <a:schemeClr val="tx1"/>
                </a:solidFill>
              </a:rPr>
              <a:t>г.Ахтубинск</a:t>
            </a:r>
            <a:r>
              <a:rPr lang="en-US" i="1" dirty="0" smtClean="0">
                <a:solidFill>
                  <a:schemeClr val="tx1"/>
                </a:solidFill>
              </a:rPr>
              <a:t> </a:t>
            </a:r>
            <a:r>
              <a:rPr lang="ru-RU" i="1" dirty="0" smtClean="0">
                <a:solidFill>
                  <a:schemeClr val="tx1"/>
                </a:solidFill>
              </a:rPr>
              <a:t>Астраханская область</a:t>
            </a:r>
            <a:endParaRPr lang="ru-RU" i="1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IMG_080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5"/>
            <a:ext cx="8507288" cy="5184576"/>
          </a:xfrm>
        </p:spPr>
        <p:txBody>
          <a:bodyPr>
            <a:normAutofit fontScale="92500"/>
          </a:bodyPr>
          <a:lstStyle/>
          <a:p>
            <a:pPr algn="ctr">
              <a:buNone/>
            </a:pPr>
            <a:r>
              <a:rPr lang="ru-RU" sz="5400" dirty="0" smtClean="0"/>
              <a:t>Книга</a:t>
            </a:r>
          </a:p>
          <a:p>
            <a:pPr algn="ctr">
              <a:buNone/>
            </a:pPr>
            <a:r>
              <a:rPr lang="ru-RU" sz="5400" dirty="0" smtClean="0"/>
              <a:t>Интересная, поучительная</a:t>
            </a:r>
          </a:p>
          <a:p>
            <a:pPr algn="ctr">
              <a:buNone/>
            </a:pPr>
            <a:r>
              <a:rPr lang="ru-RU" sz="5400" dirty="0" smtClean="0"/>
              <a:t>Советует, помогает, развивает</a:t>
            </a:r>
          </a:p>
          <a:p>
            <a:pPr algn="ctr">
              <a:buNone/>
            </a:pPr>
            <a:r>
              <a:rPr lang="ru-RU" sz="5400" dirty="0" smtClean="0"/>
              <a:t>Книга учит человечество.</a:t>
            </a:r>
          </a:p>
          <a:p>
            <a:pPr algn="ctr">
              <a:buNone/>
            </a:pPr>
            <a:r>
              <a:rPr lang="ru-RU" sz="5400" dirty="0" smtClean="0"/>
              <a:t>Учитель</a:t>
            </a:r>
            <a:endParaRPr lang="ru-RU" sz="5400" dirty="0"/>
          </a:p>
        </p:txBody>
      </p:sp>
      <p:sp>
        <p:nvSpPr>
          <p:cNvPr id="4" name="TextBox 3"/>
          <p:cNvSpPr txBox="1"/>
          <p:nvPr/>
        </p:nvSpPr>
        <p:spPr>
          <a:xfrm>
            <a:off x="6516216" y="5661248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Леонтьева А., 6А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IMG_0807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51520" y="260648"/>
            <a:ext cx="4113543" cy="33843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Содержимое 3" descr="IMG_080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644008" y="332656"/>
            <a:ext cx="4211959" cy="328498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Рисунок 5" descr="IMG_0806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2195736" y="3284984"/>
            <a:ext cx="4417243" cy="3429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620689"/>
            <a:ext cx="8784976" cy="5040560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Книга</a:t>
            </a:r>
          </a:p>
          <a:p>
            <a:pPr algn="ctr">
              <a:buNone/>
            </a:pPr>
            <a:r>
              <a:rPr lang="ru-RU" sz="4400" dirty="0" smtClean="0"/>
              <a:t>Интересная, полезная</a:t>
            </a:r>
          </a:p>
          <a:p>
            <a:pPr algn="ctr">
              <a:buNone/>
            </a:pPr>
            <a:r>
              <a:rPr lang="ru-RU" sz="4400" dirty="0" smtClean="0"/>
              <a:t>Учит, развивает, помогает</a:t>
            </a:r>
          </a:p>
          <a:p>
            <a:pPr algn="ctr">
              <a:buNone/>
            </a:pPr>
            <a:r>
              <a:rPr lang="ru-RU" sz="4400" dirty="0" smtClean="0"/>
              <a:t>Книга – духовный наставник человека.</a:t>
            </a:r>
          </a:p>
          <a:p>
            <a:pPr algn="ctr">
              <a:buNone/>
            </a:pPr>
            <a:r>
              <a:rPr lang="ru-RU" sz="4400" dirty="0"/>
              <a:t>У</a:t>
            </a:r>
            <a:r>
              <a:rPr lang="ru-RU" sz="4400" dirty="0" smtClean="0"/>
              <a:t>читель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372200" y="5877272"/>
            <a:ext cx="2574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Нургалиева</a:t>
            </a:r>
            <a:r>
              <a:rPr lang="ru-RU" dirty="0" smtClean="0"/>
              <a:t> М., 6А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36912"/>
            <a:ext cx="8229600" cy="1872208"/>
          </a:xfrm>
        </p:spPr>
        <p:txBody>
          <a:bodyPr/>
          <a:lstStyle/>
          <a:p>
            <a:r>
              <a:rPr lang="ru-RU" b="1" dirty="0" smtClean="0">
                <a:solidFill>
                  <a:srgbClr val="C00000"/>
                </a:solidFill>
              </a:rPr>
              <a:t>СПАСИБО ЗА ВНИМАНИЕ!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Конкурс знатоков русского языка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(7 класс, учитель Нефёдова Е.В.)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IMG_280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9512" y="1484784"/>
            <a:ext cx="6034617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IMG_2798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3851920" y="3284984"/>
            <a:ext cx="5137516" cy="3356992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DSC03868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2332037"/>
            <a:ext cx="6034617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5" name="Рисунок 4" descr="DSC0386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4499992" y="3284984"/>
            <a:ext cx="4644008" cy="357301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Заголовок 1"/>
          <p:cNvSpPr>
            <a:spLocks noGrp="1"/>
          </p:cNvSpPr>
          <p:nvPr>
            <p:ph type="title"/>
          </p:nvPr>
        </p:nvSpPr>
        <p:spPr>
          <a:xfrm>
            <a:off x="0" y="836712"/>
            <a:ext cx="9144000" cy="566936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Занимательный урок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 «Быть грамотным – быть престижным!»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(6 класс, учитель </a:t>
            </a:r>
            <a:r>
              <a:rPr lang="ru-RU" b="1" dirty="0" err="1" smtClean="0">
                <a:solidFill>
                  <a:srgbClr val="C00000"/>
                </a:solidFill>
              </a:rPr>
              <a:t>Лавренцова</a:t>
            </a:r>
            <a:r>
              <a:rPr lang="ru-RU" b="1" dirty="0" smtClean="0">
                <a:solidFill>
                  <a:srgbClr val="C00000"/>
                </a:solidFill>
              </a:rPr>
              <a:t> О.П.)</a:t>
            </a:r>
            <a:endParaRPr lang="ru-RU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грамотности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(5А класс, учитель Казанцева Е.А.)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DSC0387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763688" y="1772816"/>
            <a:ext cx="5544617" cy="4293096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3875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80728"/>
            <a:ext cx="8229600" cy="436910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русского языка, посвященный Международному дню грамотности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(5Г класс, учитель </a:t>
            </a:r>
            <a:r>
              <a:rPr lang="ru-RU" b="1" dirty="0" err="1" smtClean="0">
                <a:solidFill>
                  <a:srgbClr val="C00000"/>
                </a:solidFill>
              </a:rPr>
              <a:t>Тальтекова</a:t>
            </a:r>
            <a:r>
              <a:rPr lang="ru-RU" b="1" dirty="0" smtClean="0">
                <a:solidFill>
                  <a:srgbClr val="C00000"/>
                </a:solidFill>
              </a:rPr>
              <a:t> С.М.)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DSC01474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2051720" y="2636912"/>
            <a:ext cx="5400601" cy="396044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DSC0147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" y="0"/>
            <a:ext cx="9144000" cy="6858000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12974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Урок литературы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«Брось мышку – возьми книжку!» </a:t>
            </a:r>
            <a:br>
              <a:rPr lang="ru-RU" b="1" dirty="0" smtClean="0">
                <a:solidFill>
                  <a:srgbClr val="C00000"/>
                </a:solidFill>
              </a:rPr>
            </a:br>
            <a:r>
              <a:rPr lang="ru-RU" b="1" dirty="0" smtClean="0">
                <a:solidFill>
                  <a:srgbClr val="C00000"/>
                </a:solidFill>
              </a:rPr>
              <a:t>(6А класс, учитель Журбина В.В.)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4" name="Содержимое 3" descr="IMG_0803.jp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1403648" y="2060848"/>
            <a:ext cx="6378566" cy="452596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32657"/>
            <a:ext cx="8229600" cy="496855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4400" dirty="0" smtClean="0"/>
              <a:t>Книга</a:t>
            </a:r>
          </a:p>
          <a:p>
            <a:pPr algn="ctr">
              <a:buNone/>
            </a:pPr>
            <a:r>
              <a:rPr lang="ru-RU" sz="4400" dirty="0" smtClean="0"/>
              <a:t>Яркая, вечная</a:t>
            </a:r>
          </a:p>
          <a:p>
            <a:pPr algn="ctr">
              <a:buNone/>
            </a:pPr>
            <a:r>
              <a:rPr lang="ru-RU" sz="4400" dirty="0" smtClean="0"/>
              <a:t>Учит, наставляет, развивает</a:t>
            </a:r>
          </a:p>
          <a:p>
            <a:pPr algn="ctr">
              <a:buNone/>
            </a:pPr>
            <a:r>
              <a:rPr lang="ru-RU" sz="4400" dirty="0" smtClean="0"/>
              <a:t>Книга помогает человеку ответить на многие вопросы.</a:t>
            </a:r>
          </a:p>
          <a:p>
            <a:pPr algn="ctr">
              <a:buNone/>
            </a:pPr>
            <a:r>
              <a:rPr lang="ru-RU" sz="4400" dirty="0" smtClean="0"/>
              <a:t>Друг</a:t>
            </a:r>
            <a:endParaRPr lang="ru-RU" sz="4400" dirty="0"/>
          </a:p>
        </p:txBody>
      </p:sp>
      <p:sp>
        <p:nvSpPr>
          <p:cNvPr id="4" name="TextBox 3"/>
          <p:cNvSpPr txBox="1"/>
          <p:nvPr/>
        </p:nvSpPr>
        <p:spPr>
          <a:xfrm>
            <a:off x="6300192" y="5661248"/>
            <a:ext cx="24690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err="1" smtClean="0"/>
              <a:t>Реснянская</a:t>
            </a:r>
            <a:r>
              <a:rPr lang="ru-RU" dirty="0" smtClean="0"/>
              <a:t> К., 6А класс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</TotalTime>
  <Words>103</Words>
  <Application>Microsoft Office PowerPoint</Application>
  <PresentationFormat>Экран (4:3)</PresentationFormat>
  <Paragraphs>28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Международный день грамотности - 2014 (отчет)</vt:lpstr>
      <vt:lpstr>Конкурс знатоков русского языка  (7 класс, учитель Нефёдова Е.В.)</vt:lpstr>
      <vt:lpstr>Занимательный урок  «Быть грамотным – быть престижным!»  (6 класс, учитель Лавренцова О.П.)</vt:lpstr>
      <vt:lpstr>Урок грамотности  (5А класс, учитель Казанцева Е.А.)</vt:lpstr>
      <vt:lpstr>Слайд 5</vt:lpstr>
      <vt:lpstr>Урок русского языка, посвященный Международному дню грамотности  (5Г класс, учитель Тальтекова С.М.)</vt:lpstr>
      <vt:lpstr>Слайд 7</vt:lpstr>
      <vt:lpstr>Урок литературы  «Брось мышку – возьми книжку!»  (6А класс, учитель Журбина В.В.)</vt:lpstr>
      <vt:lpstr>Слайд 9</vt:lpstr>
      <vt:lpstr>Слайд 10</vt:lpstr>
      <vt:lpstr>Слайд 11</vt:lpstr>
      <vt:lpstr>Слайд 12</vt:lpstr>
      <vt:lpstr>Слайд 13</vt:lpstr>
      <vt:lpstr>СПАСИБО ЗА ВНИМАНИЕ!</vt:lpstr>
    </vt:vector>
  </TitlesOfParts>
  <Company>RePack by SPecialiST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Пользователь Windows</cp:lastModifiedBy>
  <cp:revision>6</cp:revision>
  <dcterms:created xsi:type="dcterms:W3CDTF">2014-09-09T17:46:35Z</dcterms:created>
  <dcterms:modified xsi:type="dcterms:W3CDTF">2014-09-15T08:50:33Z</dcterms:modified>
</cp:coreProperties>
</file>