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9" r:id="rId5"/>
    <p:sldId id="257" r:id="rId6"/>
    <p:sldId id="268" r:id="rId7"/>
    <p:sldId id="270" r:id="rId8"/>
    <p:sldId id="262" r:id="rId9"/>
    <p:sldId id="264" r:id="rId10"/>
    <p:sldId id="265" r:id="rId11"/>
    <p:sldId id="266" r:id="rId12"/>
    <p:sldId id="271" r:id="rId13"/>
    <p:sldId id="272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>
      <p:cViewPr varScale="1">
        <p:scale>
          <a:sx n="44" d="100"/>
          <a:sy n="44" d="100"/>
        </p:scale>
        <p:origin x="-130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3285-1D18-42CA-8D33-2F5BFB051178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B33A-D592-4A6A-9775-3D85171C7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ОЛЕНЬКА\ПРЕП Д-СТЬ\МИОО\2014-2015\Грант СО СЛОВАРЯМИ ПО ЖИЗНИ\акция ОБЩЕРОСС. СЛОВ. ДИКТАНТ\Фото\DSC_01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143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общественная организация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«Ассоциация учителей литературы и русского языка»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86742" cy="1752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 общешкольных словарных проектов</a:t>
            </a:r>
          </a:p>
          <a:p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uchitel-slovesnik.ru/theme/Teatcher/i/logotype-small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1785926"/>
            <a:ext cx="18141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71802" y="6286520"/>
            <a:ext cx="250033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декабря 2014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96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школа № 3 г. Долгопрудный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ОЛЕНЬКА\ПРЕП Д-СТЬ\МИОО\2014-2015\Грант СО СЛОВАРЯМИ ПО ЖИЗНИ\ВСЕРОССИЙСКИЙ КОНКУРС ОБЩЕШКОЛЬНЫХ СЛОВАРНЫХ ПРОЕКТОВ\ФОТО с  Конкурса\Долгопрудный\IMG_09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681300">
            <a:off x="-100331" y="2065994"/>
            <a:ext cx="5255662" cy="3193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D:\ОЛЕНЬКА\ПРЕП Д-СТЬ\МИОО\2014-2015\Грант СО СЛОВАРЯМИ ПО ЖИЗНИ\ВСЕРОССИЙСКИЙ КОНКУРС ОБЩЕШКОЛЬНЫХ СЛОВАРНЫХ ПРОЕКТОВ\ФОТО с  Конкурса\Долгопрудный\IMG_09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0903">
            <a:off x="3599528" y="2377297"/>
            <a:ext cx="5429256" cy="39250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ГБОУ гимназия № 1592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ОЛЕНЬКА\ПРЕП Д-СТЬ\МИОО\2014-2015\Грант СО СЛОВАРЯМИ ПО ЖИЗНИ\ВСЕРОССИЙСКИЙ КОНКУРС ОБЩЕШКОЛЬНЫХ СЛОВАРНЫХ ПРОЕКТОВ\ФОТО с  Конкурса\Выступает гимназия 1592 - о Трубачёв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4303" y="1600200"/>
            <a:ext cx="6775394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Интересно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участникам, и гостям, и жюри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2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фойе – интересные выставки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ОЛЕНЬКА\ПРЕП Д-СТЬ\МИОО\2014-2015\Грант СО СЛОВАРЯМИ ПО ЖИЗНИ\ВСЕРОССИЙСКИЙ КОНКУРС ОБЩЕШКОЛЬНЫХ СЛОВАРНЫХ ПРОЕКТОВ\ФОТО с  Конкурса\1563\DSC034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4048" y="1217314"/>
            <a:ext cx="3786214" cy="56406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Picture 2" descr="D:\ОЛЕНЬКА\ПРЕП Д-СТЬ\МИОО\2014-2015\Грант СО СЛОВАРЯМИ ПО ЖИЗНИ\ВСЕРОССИЙСКИЙ КОНКУРС ОБЩЕШКОЛЬНЫХ СЛОВАРНЫХ ПРОЕКТОВ\ФОТО с  Конкурса\1236 (СП 250)\IMG_01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83232">
            <a:off x="19441" y="2250088"/>
            <a:ext cx="5373592" cy="34077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ОЛЕНЬКА\ПРЕП Д-СТЬ\МИОО\2014-2015\Грант СО СЛОВАРЯМИ ПО ЖИЗНИ\ВСЕРОССИЙСКИЙ КОНКУРС ОБЩЕШКОЛЬНЫХ СЛОВАРНЫХ ПРОЕКТОВ\ФОТО с  Конкурса\Долгопрудный\IMG_08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639998">
            <a:off x="345949" y="575881"/>
            <a:ext cx="4622612" cy="31598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072230" cy="7143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Праздничное настроение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ОЛЕНЬКА\ПРЕП Д-СТЬ\МИОО\2014-2015\Грант СО СЛОВАРЯМИ ПО ЖИЗНИ\ВСЕРОССИЙСКИЙ КОНКУРС ОБЩЕШКОЛЬНЫХ СЛОВАРНЫХ ПРОЕКТОВ\ФОТО с  Конкурса\Долгопрудный\IMG_089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20974298">
            <a:off x="751748" y="2572412"/>
            <a:ext cx="4966589" cy="24451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0" name="Picture 4" descr="D:\ОЛЕНЬКА\ПРЕП Д-СТЬ\МИОО\2014-2015\Грант СО СЛОВАРЯМИ ПО ЖИЗНИ\ВСЕРОССИЙСКИЙ КОНКУРС ОБЩЕШКОЛЬНЫХ СЛОВАРНЫХ ПРОЕКТОВ\ФОТО с  Конкурса\DSC034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78622">
            <a:off x="5786800" y="-43716"/>
            <a:ext cx="2857520" cy="39290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46" name="Picture 2" descr="D:\ОЛЕНЬКА\ПРЕП Д-СТЬ\МИОО\2014-2015\Грант СО СЛОВАРЯМИ ПО ЖИЗНИ\ВСЕРОССИЙСКИЙ КОНКУРС ОБЩЕШКОЛЬНЫХ СЛОВАРНЫХ ПРОЕКТОВ\ФОТО с  Конкурса\1236 (СП 250)\IMG_007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401431">
            <a:off x="5572132" y="3429000"/>
            <a:ext cx="2857502" cy="38100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47" name="Picture 3" descr="D:\ОЛЕНЬКА\ПРЕП Д-СТЬ\МИОО\2014-2015\Грант СО СЛОВАРЯМИ ПО ЖИЗНИ\ВСЕРОССИЙСКИЙ КОНКУРС ОБЩЕШКОЛЬНЫХ СЛОВАРНЫХ ПРОЕКТОВ\ФОТО с  Конкурса\1236 (СП 250)\IMG_009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079909">
            <a:off x="3254696" y="4166108"/>
            <a:ext cx="2035965" cy="27146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руководителя проекта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 словарями по жизни» О.Н.Левушкина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ОЛЕНЬКА\ПРЕП Д-СТЬ\МИОО\2014-2015\Грант СО СЛОВАРЯМИ ПО ЖИЗНИ\ВСЕРОССИЙСКИЙ КОНКУРС ОБЩЕШКОЛЬНЫХ СЛОВАРНЫХ ПРОЕКТОВ\ФОТО с  Конкурса\Начало конкурса - с заставко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928670"/>
            <a:ext cx="7732216" cy="57991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24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83832">
            <a:off x="6000728" y="1428736"/>
            <a:ext cx="3143272" cy="46434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8" name="Picture 6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32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92741">
            <a:off x="4143372" y="3929066"/>
            <a:ext cx="2714644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Приветствие ГБОУ школы № 1234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30[1]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071810"/>
            <a:ext cx="2357422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5" name="Picture 3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31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87906">
            <a:off x="2643174" y="1714488"/>
            <a:ext cx="3555993" cy="20002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6" name="Picture 4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21[1]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11760" y="4357706"/>
            <a:ext cx="2153046" cy="25002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7" name="Picture 5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32[1]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1071546"/>
            <a:ext cx="3214710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40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143248"/>
            <a:ext cx="5080004" cy="28575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Проекты представляет ГБОУ школа № 1234 (немецкое отделение гимназии № 1513) г. Москвы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34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39545">
            <a:off x="3430120" y="2445873"/>
            <a:ext cx="5747602" cy="23867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ОЛЕНЬКА\ПРЕП Д-СТЬ\МИОО\2014-2015\Грант СО СЛОВАРЯМИ ПО ЖИЗНИ\ВСЕРОССИЙСКИЙ КОНКУРС ОБЩЕШКОЛЬНЫХ СЛОВАРНЫХ ПРОЕКТОВ\ФОТО с  Конкурса\1563\DSCN1050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420830">
            <a:off x="3941257" y="2326810"/>
            <a:ext cx="4643818" cy="37567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D:\ОЛЕНЬКА\ПРЕП Д-СТЬ\МИОО\2014-2015\Грант СО СЛОВАРЯМИ ПО ЖИЗНИ\ВСЕРОССИЙСКИЙ КОНКУРС ОБЩЕШКОЛЬНЫХ СЛОВАРНЫХ ПРОЕКТОВ\ФОТО с  Конкурса\1563\DSCN105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9546662">
            <a:off x="140363" y="2509034"/>
            <a:ext cx="4953539" cy="27863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ГБОУ гимназия № 1563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ОЛЕНЬКА\ПРЕП Д-СТЬ\МИОО\2014-2015\Грант СО СЛОВАРЯМИ ПО ЖИЗНИ\ВСЕРОССИЙСКИЙ КОНКУРС ОБЩЕШКОЛЬНЫХ СЛОВАРНЫХ ПРОЕКТОВ\ФОТО с  Конкурса\1563\DSC0343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1643026"/>
            <a:ext cx="3500462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ГБОУ школа № 1236 (СП-250)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ОЛЕНЬКА\ПРЕП Д-СТЬ\МИОО\2014-2015\Грант СО СЛОВАРЯМИ ПО ЖИЗНИ\ВСЕРОССИЙСКИЙ КОНКУРС ОБЩЕШКОЛЬНЫХ СЛОВАРНЫХ ПРОЕКТОВ\ФОТО с  Конкурса\1236 (СП 250)\IMG_01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85992"/>
            <a:ext cx="5120228" cy="38401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2" descr="D:\ОЛЕНЬКА\ПРЕП Д-СТЬ\МИОО\2014-2015\Грант СО СЛОВАРЯМИ ПО ЖИЗНИ\ВСЕРОССИЙСКИЙ КОНКУРС ОБЩЕШКОЛЬНЫХ СЛОВАРНЫХ ПРОЕКТОВ\ФОТО с  Конкурса\1236 (СП 250)\IMG_018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23177">
            <a:off x="5429256" y="1643050"/>
            <a:ext cx="3394472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692948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ГБОУ гимназия № 1474/3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wnloads\DSCN105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929486" cy="868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ГБОУ школа № 1474/12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5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143668" cy="868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ГБОУ гимназия № 1409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ОЛЕНЬКА\ПРЕП Д-СТЬ\МИОО\2014-2015\Грант СО СЛОВАРЯМИ ПО ЖИЗНИ\ВСЕРОССИЙСКИЙ КОНКУРС ОБЩЕШКОЛЬНЫХ СЛОВАРНЫХ ПРОЕКТОВ\ФОТО с  Конкурса\рАЗАРХИВИРОВАННЫЕ\DSCN105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445</TotalTime>
  <Words>76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Общероссийская общественная организация  «Ассоциация учителей литературы и русского языка»</vt:lpstr>
      <vt:lpstr>Слово руководителя проекта  «Со словарями по жизни» О.Н.Левушкина</vt:lpstr>
      <vt:lpstr>Приветствие ГБОУ школы № 1234 </vt:lpstr>
      <vt:lpstr>Проекты представляет ГБОУ школа № 1234 (немецкое отделение гимназии № 1513) г. Москвы</vt:lpstr>
      <vt:lpstr>ГБОУ гимназия № 1563</vt:lpstr>
      <vt:lpstr>ГБОУ школа № 1236 (СП-250)</vt:lpstr>
      <vt:lpstr>ГБОУ гимназия № 1474/3</vt:lpstr>
      <vt:lpstr>ГБОУ школа № 1474/12 </vt:lpstr>
      <vt:lpstr>ГБОУ гимназия № 1409</vt:lpstr>
      <vt:lpstr>МБОУ школа № 3 г. Долгопрудный</vt:lpstr>
      <vt:lpstr>ГБОУ гимназия № 1592</vt:lpstr>
      <vt:lpstr>Интересно  и участникам, и гостям, и жюри</vt:lpstr>
      <vt:lpstr>В фойе – интересные выставки</vt:lpstr>
      <vt:lpstr>Праздничное настроение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Общероссийский словарный диктант</dc:title>
  <dc:creator>user</dc:creator>
  <cp:lastModifiedBy>Пользователь Windows</cp:lastModifiedBy>
  <cp:revision>48</cp:revision>
  <dcterms:created xsi:type="dcterms:W3CDTF">2014-12-10T21:20:51Z</dcterms:created>
  <dcterms:modified xsi:type="dcterms:W3CDTF">2014-12-23T07:24:37Z</dcterms:modified>
</cp:coreProperties>
</file>