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3285-1D18-42CA-8D33-2F5BFB05117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ОЛЕНЬКА\ПРЕП Д-СТЬ\МИОО\2014-2015\Грант СО СЛОВАРЯМИ ПО ЖИЗНИ\акция ОБЩЕРОСС. СЛОВ. ДИКТАНТ\Фото\DSC_01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14300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общественная организация 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«Ассоциация учителей литературы и русского языка»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86742" cy="1752600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Акция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«Общероссийский словарный диктант»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ГБОУ № 3 г. Долгопрудный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Московской области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ОЛЕНЬКА\ПРЕП Д-СТЬ\МИОО\2014-2015\Грант СО СЛОВАРЯМИ ПО ЖИЗНИ\акция ОБЩЕРОСС. СЛОВ. ДИКТАНТ\Фото\IMG_08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071678"/>
            <a:ext cx="6000760" cy="4500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D:\ОЛЕНЬКА\ПРЕП Д-СТЬ\МИОО\2014-2015\Грант СО СЛОВАРЯМИ ПО ЖИЗНИ\акция ОБЩЕРОСС. СЛОВ. ДИКТАНТ\Фото\IMG_087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1714488"/>
            <a:ext cx="3394472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Москва, ГБОУ № 1474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ОЛЕНЬКА\ПРЕП Д-СТЬ\МИОО\2014-2015\Грант СО СЛОВАРЯМИ ПО ЖИЗНИ\акция ОБЩЕРОСС. СЛОВ. ДИКТАНТ\Фото\Москва ГБОУ шк. 14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85992"/>
            <a:ext cx="4219559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D:\ОЛЕНЬКА\ПРЕП Д-СТЬ\МИОО\2014-2015\Грант СО СЛОВАРЯМИ ПО ЖИЗНИ\акция ОБЩЕРОСС. СЛОВ. ДИКТАНТ\Фото\Москва ГБОУ шккк 147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1357298"/>
            <a:ext cx="60346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Москва, ГБОУ № 1474</a:t>
            </a:r>
            <a:endParaRPr lang="ru-RU" dirty="0"/>
          </a:p>
        </p:txBody>
      </p:sp>
      <p:pic>
        <p:nvPicPr>
          <p:cNvPr id="3074" name="Picture 2" descr="D:\ОЛЕНЬКА\ПРЕП Д-СТЬ\МИОО\2014-2015\Грант СО СЛОВАРЯМИ ПО ЖИЗНИ\акция ОБЩЕРОСС. СЛОВ. ДИКТАНТ\Фото\Москва ГБОУ шкк. 147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2714620"/>
            <a:ext cx="4986860" cy="37401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D:\ОЛЕНЬКА\ПРЕП Д-СТЬ\МИОО\2014-2015\Грант СО СЛОВАРЯМИ ПО ЖИЗНИ\акция ОБЩЕРОСС. СЛОВ. ДИКТАНТ\Фото\Москва 14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714488"/>
            <a:ext cx="3394472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CC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Саратовская область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ОЛЕНЬКА\ПРЕП Д-СТЬ\МИОО\2014-2015\Грант СО СЛОВАРЯМИ ПО ЖИЗНИ\акция ОБЩЕРОСС. СЛОВ. ДИКТАНТ\Фото\Саратовская област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52391" y="2786058"/>
            <a:ext cx="4891609" cy="36687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0" name="Picture 4" descr="D:\ОЛЕНЬКА\ПРЕП Д-СТЬ\МИОО\2014-2015\Грант СО СЛОВАРЯМИ ПО ЖИЗНИ\акция ОБЩЕРОСС. СЛОВ. ДИКТАНТ\Фото\Саратовская область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89974">
            <a:off x="203006" y="1543482"/>
            <a:ext cx="4857784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Ульяновская область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ОЛЕНЬКА\ПРЕП Д-СТЬ\МИОО\2014-2015\Грант СО СЛОВАРЯМИ ПО ЖИЗНИ\акция ОБЩЕРОСС. СЛОВ. ДИКТАНТ\Фото\Ульяновская область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57298"/>
            <a:ext cx="6034617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3" descr="D:\ОЛЕНЬКА\ПРЕП Д-СТЬ\МИОО\2014-2015\Грант СО СЛОВАРЯМИ ПО ЖИЗНИ\акция ОБЩЕРОСС. СЛОВ. ДИКТАНТ\Фото\Ульяновская область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839637"/>
            <a:ext cx="5357817" cy="40183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Ульяновск Мариинская гимназия,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гимназия №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ОЛЕНЬКА\ПРЕП Д-СТЬ\МИОО\2014-2015\Грант СО СЛОВАРЯМИ ПО ЖИЗНИ\акция ОБЩЕРОСС. СЛОВ. ДИКТАНТ\Фото\Ульяновск Мари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000240"/>
            <a:ext cx="5143536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172" name="Picture 4" descr="D:\ОЛЕНЬКА\ПРЕП Д-СТЬ\МИОО\2014-2015\Грант СО СЛОВАРЯМИ ПО ЖИЗНИ\акция ОБЩЕРОСС. СЛОВ. ДИКТАНТ\Фото\DSC_0193.JPG"/>
          <p:cNvPicPr>
            <a:picLocks noChangeAspect="1" noChangeArrowheads="1"/>
          </p:cNvPicPr>
          <p:nvPr/>
        </p:nvPicPr>
        <p:blipFill>
          <a:blip r:embed="rId3" cstate="email"/>
          <a:srcRect t="-609"/>
          <a:stretch>
            <a:fillRect/>
          </a:stretch>
        </p:blipFill>
        <p:spPr bwMode="auto">
          <a:xfrm rot="584014">
            <a:off x="4737309" y="2641264"/>
            <a:ext cx="4602240" cy="38332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 ГБОУ 1236 (СП-250)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D:\ОЛЕНЬКА\ПРЕП Д-СТЬ\МИОО\2014-2015\Грант СО СЛОВАРЯМИ ПО ЖИЗНИ\акция ОБЩЕРОСС. СЛОВ. ДИКТАНТ\Фото\IMG_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1340768"/>
            <a:ext cx="4286280" cy="31908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6" name="Picture 2" descr="D:\ОЛЕНЬКА\ПРЕП Д-СТЬ\МИОО\2014-2015\Грант СО СЛОВАРЯМИ ПО ЖИЗНИ\акция ОБЩЕРОСС. СЛОВ. ДИКТАНТ\Фото\Москва ГБОУ 1236 (сп-250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5860"/>
            <a:ext cx="3424378" cy="41076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218" name="Picture 2" descr="D:\ОЛЕНЬКА\ПРЕП Д-СТЬ\МИОО\2014-2015\Грант СО СЛОВАРЯМИ ПО ЖИЗНИ\акция ОБЩЕРОСС. СЛОВ. ДИКТАНТ\Фото\Москва 1236 - сп-2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50" y="3857628"/>
            <a:ext cx="6143668" cy="30003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Ульяновск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Лингвистическая гимназия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ОЛЕНЬКА\ПРЕП Д-СТЬ\МИОО\2014-2015\Грант СО СЛОВАРЯМИ ПО ЖИЗНИ\акция ОБЩЕРОСС. СЛОВ. ДИКТАНТ\Фото\IMG_12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988840"/>
            <a:ext cx="8229600" cy="43180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Общероссийская общественная организация  «Ассоциация учителей литературы и русского языка»</vt:lpstr>
      <vt:lpstr>ГБОУ № 3 г. Долгопрудный  Московской области</vt:lpstr>
      <vt:lpstr>Москва, ГБОУ № 1474</vt:lpstr>
      <vt:lpstr>Москва, ГБОУ № 1474</vt:lpstr>
      <vt:lpstr>Саратовская область</vt:lpstr>
      <vt:lpstr>Ульяновская область</vt:lpstr>
      <vt:lpstr>Ульяновск Мариинская гимназия, гимназия № 1</vt:lpstr>
      <vt:lpstr>Москва ГБОУ 1236 (СП-250)</vt:lpstr>
      <vt:lpstr>Ульяновск  Лингвистическая гимназия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Общероссийский словарный диктант</dc:title>
  <dc:creator>user</dc:creator>
  <cp:lastModifiedBy>Пользователь Windows</cp:lastModifiedBy>
  <cp:revision>10</cp:revision>
  <dcterms:created xsi:type="dcterms:W3CDTF">2014-12-10T21:20:51Z</dcterms:created>
  <dcterms:modified xsi:type="dcterms:W3CDTF">2014-12-11T10:16:59Z</dcterms:modified>
</cp:coreProperties>
</file>