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6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64" y="1285860"/>
            <a:ext cx="5143536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Диалог продолжается… Гимназия №11</a:t>
            </a:r>
            <a:b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имени 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</a:rPr>
              <a:t>К.А.Тренёва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г.Симферополь</a:t>
            </a:r>
            <a:b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20 сентября 2014 год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8478210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Дневник межрегионального проекта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«Летняя школа для педагога»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CAM035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58" y="1071546"/>
            <a:ext cx="3524936" cy="3643338"/>
          </a:xfrm>
          <a:prstGeom prst="rect">
            <a:avLst/>
          </a:prstGeom>
        </p:spPr>
      </p:pic>
      <p:pic>
        <p:nvPicPr>
          <p:cNvPr id="6" name="Picture 2" descr="C:\Users\-\Desktop\отчёты\логотип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29264"/>
            <a:ext cx="1869922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86808" cy="79608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Встреча в гимназии №11 имени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К.А.Тренёва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г.Симферополя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CAM0362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10" name="Рисунок 9" descr="CAM0362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500166" y="2000240"/>
            <a:ext cx="6000792" cy="4450026"/>
          </a:xfrm>
          <a:prstGeom prst="rect">
            <a:avLst/>
          </a:prstGeom>
        </p:spPr>
      </p:pic>
      <p:pic>
        <p:nvPicPr>
          <p:cNvPr id="11" name="Рисунок 10" descr="CAM0363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357290" y="1857364"/>
            <a:ext cx="6072198" cy="4782529"/>
          </a:xfrm>
          <a:prstGeom prst="rect">
            <a:avLst/>
          </a:prstGeom>
        </p:spPr>
      </p:pic>
      <p:pic>
        <p:nvPicPr>
          <p:cNvPr id="12" name="Рисунок 11" descr="CAM0363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357290" y="1928802"/>
            <a:ext cx="6096042" cy="4572032"/>
          </a:xfrm>
          <a:prstGeom prst="rect">
            <a:avLst/>
          </a:prstGeom>
        </p:spPr>
      </p:pic>
      <p:pic>
        <p:nvPicPr>
          <p:cNvPr id="13" name="Рисунок 12" descr="CAM0364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357290" y="1928802"/>
            <a:ext cx="6215106" cy="4661330"/>
          </a:xfrm>
          <a:prstGeom prst="rect">
            <a:avLst/>
          </a:prstGeom>
        </p:spPr>
      </p:pic>
      <p:pic>
        <p:nvPicPr>
          <p:cNvPr id="14" name="Рисунок 13" descr="CAM0365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357289" y="1785926"/>
            <a:ext cx="6286543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858280" cy="7143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Выступления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Дощинского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Р.А., Соловьёвой М.А.</a:t>
            </a:r>
          </a:p>
        </p:txBody>
      </p:sp>
      <p:pic>
        <p:nvPicPr>
          <p:cNvPr id="8" name="Содержимое 7" descr="CAM0366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9" name="Рисунок 8" descr="CAM0366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43042" y="1928802"/>
            <a:ext cx="5857916" cy="4393438"/>
          </a:xfrm>
          <a:prstGeom prst="rect">
            <a:avLst/>
          </a:prstGeom>
        </p:spPr>
      </p:pic>
      <p:pic>
        <p:nvPicPr>
          <p:cNvPr id="10" name="Рисунок 9" descr="CAM0366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43042" y="2000240"/>
            <a:ext cx="5929354" cy="4447016"/>
          </a:xfrm>
          <a:prstGeom prst="rect">
            <a:avLst/>
          </a:prstGeom>
        </p:spPr>
      </p:pic>
      <p:pic>
        <p:nvPicPr>
          <p:cNvPr id="6" name="Рисунок 5" descr="SDC1576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14480" y="2000240"/>
            <a:ext cx="6096042" cy="4572032"/>
          </a:xfrm>
          <a:prstGeom prst="rect">
            <a:avLst/>
          </a:prstGeom>
        </p:spPr>
      </p:pic>
      <p:pic>
        <p:nvPicPr>
          <p:cNvPr id="7" name="Рисунок 6" descr="SDC15768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643041" y="1857364"/>
            <a:ext cx="6215107" cy="4661330"/>
          </a:xfrm>
          <a:prstGeom prst="rect">
            <a:avLst/>
          </a:prstGeom>
        </p:spPr>
      </p:pic>
      <p:pic>
        <p:nvPicPr>
          <p:cNvPr id="11" name="Рисунок 10" descr="SDC15775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714479" y="1857364"/>
            <a:ext cx="6429421" cy="4822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20" y="642918"/>
            <a:ext cx="8401080" cy="114300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Открытый урок в 11 классе. Белякова Л.М. </a:t>
            </a:r>
          </a:p>
        </p:txBody>
      </p:sp>
      <p:pic>
        <p:nvPicPr>
          <p:cNvPr id="8" name="Содержимое 7" descr="CAM0367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85852" y="1928802"/>
            <a:ext cx="6854680" cy="4252922"/>
          </a:xfrm>
        </p:spPr>
      </p:pic>
      <p:pic>
        <p:nvPicPr>
          <p:cNvPr id="9" name="Рисунок 8" descr="CAM0367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28" y="1785926"/>
            <a:ext cx="6429388" cy="4822041"/>
          </a:xfrm>
          <a:prstGeom prst="rect">
            <a:avLst/>
          </a:prstGeom>
        </p:spPr>
      </p:pic>
      <p:pic>
        <p:nvPicPr>
          <p:cNvPr id="10" name="Рисунок 9" descr="CAM0367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214414" y="1857364"/>
            <a:ext cx="6903940" cy="4714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7858180" cy="114300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Встреча с заведующими предметных кафедр.  Выступления И.В.Шустиной, Н.В.Лукьянчиковой.</a:t>
            </a:r>
          </a:p>
        </p:txBody>
      </p:sp>
      <p:pic>
        <p:nvPicPr>
          <p:cNvPr id="6" name="Содержимое 5" descr="CAM0367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879600" y="2286000"/>
            <a:ext cx="5384800" cy="4038600"/>
          </a:xfrm>
        </p:spPr>
      </p:pic>
      <p:pic>
        <p:nvPicPr>
          <p:cNvPr id="9" name="Рисунок 8" descr="CAM036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00166" y="2214554"/>
            <a:ext cx="5857916" cy="4393437"/>
          </a:xfrm>
          <a:prstGeom prst="rect">
            <a:avLst/>
          </a:prstGeom>
        </p:spPr>
      </p:pic>
      <p:pic>
        <p:nvPicPr>
          <p:cNvPr id="10" name="Рисунок 9" descr="CAM0368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0166" y="2214554"/>
            <a:ext cx="5857916" cy="4393438"/>
          </a:xfrm>
          <a:prstGeom prst="rect">
            <a:avLst/>
          </a:prstGeom>
        </p:spPr>
      </p:pic>
      <p:pic>
        <p:nvPicPr>
          <p:cNvPr id="11" name="Рисунок 10" descr="CAM0368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00166" y="2214554"/>
            <a:ext cx="5857916" cy="439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04104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Благотворительная акция «Книги – Крыму»</a:t>
            </a:r>
          </a:p>
        </p:txBody>
      </p:sp>
      <p:pic>
        <p:nvPicPr>
          <p:cNvPr id="9" name="Содержимое 8" descr="CAM0363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C9FAED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57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Диалог продолжается… Гимназия №11  имени К.А.Тренёва г.Симферополь  20 сентября 2014 год</vt:lpstr>
      <vt:lpstr>Встреча в гимназии №11 имени К.А.Тренёва  г.Симферополя</vt:lpstr>
      <vt:lpstr>Выступления Дощинского Р.А., Соловьёвой М.А.</vt:lpstr>
      <vt:lpstr>Открытый урок в 11 классе. Белякова Л.М. </vt:lpstr>
      <vt:lpstr>Встреча с заведующими предметных кафедр.  Выступления И.В.Шустиной, Н.В.Лукьянчиковой.</vt:lpstr>
      <vt:lpstr>Благотворительная акция «Книги – Крыму»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«Знаю есть неизвестная широта из широт, Где нас дружба чудесная непременно сведёт…»</dc:title>
  <dc:creator>-</dc:creator>
  <cp:lastModifiedBy>Пользователь Windows</cp:lastModifiedBy>
  <cp:revision>57</cp:revision>
  <dcterms:created xsi:type="dcterms:W3CDTF">2014-09-12T17:18:36Z</dcterms:created>
  <dcterms:modified xsi:type="dcterms:W3CDTF">2014-09-24T19:02:43Z</dcterms:modified>
</cp:coreProperties>
</file>