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5" r:id="rId4"/>
    <p:sldId id="266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464" y="500042"/>
            <a:ext cx="5143536" cy="435771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Диалог продолжается…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Нижнегорск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19 сентября 2014 год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786322"/>
            <a:ext cx="8478210" cy="17526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Дневник межрегионального проекта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«Летняя школа для педагога»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 descr="CAM0350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42910" y="1142984"/>
            <a:ext cx="3154702" cy="3286148"/>
          </a:xfrm>
          <a:prstGeom prst="rect">
            <a:avLst/>
          </a:prstGeom>
        </p:spPr>
      </p:pic>
      <p:pic>
        <p:nvPicPr>
          <p:cNvPr id="6" name="Picture 2" descr="C:\Users\-\Desktop\отчёты\логотип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429264"/>
            <a:ext cx="1869922" cy="114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Встреча в УВК «Школа-гимназия №3»  в </a:t>
            </a:r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Нижнегорске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Содержимое 8" descr="CAM0337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  <p:pic>
        <p:nvPicPr>
          <p:cNvPr id="15" name="Рисунок 14" descr="CAM03403.jpg"/>
          <p:cNvPicPr>
            <a:picLocks noChangeAspect="1"/>
          </p:cNvPicPr>
          <p:nvPr/>
        </p:nvPicPr>
        <p:blipFill>
          <a:blip r:embed="rId3" cstate="email">
            <a:lum contrast="20000"/>
          </a:blip>
          <a:stretch>
            <a:fillRect/>
          </a:stretch>
        </p:blipFill>
        <p:spPr>
          <a:xfrm>
            <a:off x="1571604" y="1928802"/>
            <a:ext cx="5929322" cy="4446992"/>
          </a:xfrm>
          <a:prstGeom prst="rect">
            <a:avLst/>
          </a:prstGeom>
        </p:spPr>
      </p:pic>
      <p:pic>
        <p:nvPicPr>
          <p:cNvPr id="16" name="Рисунок 15" descr="CAM0340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643042" y="2000240"/>
            <a:ext cx="5857916" cy="4393438"/>
          </a:xfrm>
          <a:prstGeom prst="rect">
            <a:avLst/>
          </a:prstGeom>
        </p:spPr>
      </p:pic>
      <p:pic>
        <p:nvPicPr>
          <p:cNvPr id="17" name="Рисунок 16" descr="CAM0340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571604" y="1857364"/>
            <a:ext cx="6215074" cy="4661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Школьный этнографический музей</a:t>
            </a:r>
          </a:p>
        </p:txBody>
      </p:sp>
      <p:pic>
        <p:nvPicPr>
          <p:cNvPr id="4" name="Содержимое 3" descr="CAM0344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  <p:pic>
        <p:nvPicPr>
          <p:cNvPr id="5" name="Рисунок 4" descr="CAM0346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728" y="1928802"/>
            <a:ext cx="6215074" cy="4661306"/>
          </a:xfrm>
          <a:prstGeom prst="rect">
            <a:avLst/>
          </a:prstGeom>
        </p:spPr>
      </p:pic>
      <p:pic>
        <p:nvPicPr>
          <p:cNvPr id="6" name="Рисунок 5" descr="CAM0347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00166" y="2000240"/>
            <a:ext cx="5929354" cy="4447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0004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Приветственное слово</a:t>
            </a:r>
          </a:p>
        </p:txBody>
      </p:sp>
      <p:pic>
        <p:nvPicPr>
          <p:cNvPr id="4" name="Содержимое 3" descr="CAM0347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  <p:pic>
        <p:nvPicPr>
          <p:cNvPr id="5" name="Рисунок 4" descr="CAM0348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728" y="1785926"/>
            <a:ext cx="6143636" cy="4607727"/>
          </a:xfrm>
          <a:prstGeom prst="rect">
            <a:avLst/>
          </a:prstGeom>
        </p:spPr>
      </p:pic>
      <p:pic>
        <p:nvPicPr>
          <p:cNvPr id="6" name="Рисунок 5" descr="CAM0349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00166" y="1857363"/>
            <a:ext cx="6143668" cy="4607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71480"/>
            <a:ext cx="8401080" cy="1143000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Новое в государственной итоговой аттестации. Выступление Р.А.Дощинского.</a:t>
            </a:r>
          </a:p>
        </p:txBody>
      </p:sp>
      <p:pic>
        <p:nvPicPr>
          <p:cNvPr id="4" name="Содержимое 3" descr="CAM0351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  <p:pic>
        <p:nvPicPr>
          <p:cNvPr id="5" name="Рисунок 4" descr="CAM0352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57290" y="1857364"/>
            <a:ext cx="6191261" cy="4643446"/>
          </a:xfrm>
          <a:prstGeom prst="rect">
            <a:avLst/>
          </a:prstGeom>
        </p:spPr>
      </p:pic>
      <p:pic>
        <p:nvPicPr>
          <p:cNvPr id="7" name="Рисунок 6" descr="CAM0352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8728" y="1857364"/>
            <a:ext cx="6191262" cy="4643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858280" cy="1143000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Исследовательская деятельность школьников.</a:t>
            </a:r>
            <a:b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Мастер-класс И.В.Шустиной.</a:t>
            </a:r>
          </a:p>
        </p:txBody>
      </p:sp>
      <p:pic>
        <p:nvPicPr>
          <p:cNvPr id="7" name="Содержимое 6" descr="SDC1569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  <p:pic>
        <p:nvPicPr>
          <p:cNvPr id="8" name="Рисунок 7" descr="SDC1569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14480" y="2000240"/>
            <a:ext cx="5715008" cy="4286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подходы в преподавании русского языка.</a:t>
            </a:r>
            <a:b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Мастер-класс </a:t>
            </a:r>
            <a:r>
              <a:rPr lang="ru-RU" sz="3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Е.Н.Суханкиной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7" name="Содержимое 6" descr="SDC1569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45708" y="2571744"/>
            <a:ext cx="5852583" cy="3752856"/>
          </a:xfrm>
        </p:spPr>
      </p:pic>
      <p:pic>
        <p:nvPicPr>
          <p:cNvPr id="8" name="Рисунок 7" descr="SDC15691.JPG"/>
          <p:cNvPicPr>
            <a:picLocks noChangeAspect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>
          <a:xfrm>
            <a:off x="1428728" y="2428868"/>
            <a:ext cx="6357950" cy="4122745"/>
          </a:xfrm>
          <a:prstGeom prst="rect">
            <a:avLst/>
          </a:prstGeom>
        </p:spPr>
      </p:pic>
      <p:pic>
        <p:nvPicPr>
          <p:cNvPr id="9" name="Рисунок 8" descr="SDC1569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428728" y="2428868"/>
            <a:ext cx="6500826" cy="4071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1143000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Диалоговые технологии в обучении литературе.</a:t>
            </a:r>
            <a:b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Мастер-класс Н.В.Лукьянчиковой.</a:t>
            </a:r>
          </a:p>
        </p:txBody>
      </p:sp>
      <p:pic>
        <p:nvPicPr>
          <p:cNvPr id="8" name="Содержимое 7" descr="SDC1570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000232" y="2357430"/>
            <a:ext cx="5069432" cy="3802074"/>
          </a:xfrm>
        </p:spPr>
      </p:pic>
      <p:pic>
        <p:nvPicPr>
          <p:cNvPr id="9" name="Рисунок 8" descr="SDC15699.JPG"/>
          <p:cNvPicPr>
            <a:picLocks noChangeAspect="1"/>
          </p:cNvPicPr>
          <p:nvPr/>
        </p:nvPicPr>
        <p:blipFill>
          <a:blip r:embed="rId3" cstate="email">
            <a:lum bright="10000"/>
          </a:blip>
          <a:stretch>
            <a:fillRect/>
          </a:stretch>
        </p:blipFill>
        <p:spPr>
          <a:xfrm>
            <a:off x="1643042" y="2285992"/>
            <a:ext cx="5500726" cy="4125545"/>
          </a:xfrm>
          <a:prstGeom prst="rect">
            <a:avLst/>
          </a:prstGeom>
        </p:spPr>
      </p:pic>
      <p:pic>
        <p:nvPicPr>
          <p:cNvPr id="10" name="Рисунок 9" descr="SDC15688.JPG"/>
          <p:cNvPicPr>
            <a:picLocks noChangeAspect="1"/>
          </p:cNvPicPr>
          <p:nvPr/>
        </p:nvPicPr>
        <p:blipFill>
          <a:blip r:embed="rId4" cstate="email">
            <a:lum bright="10000"/>
          </a:blip>
          <a:stretch>
            <a:fillRect/>
          </a:stretch>
        </p:blipFill>
        <p:spPr>
          <a:xfrm>
            <a:off x="1714480" y="2357430"/>
            <a:ext cx="5429256" cy="4071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704104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Благотворительная акция «Книги – Крыму»</a:t>
            </a:r>
          </a:p>
        </p:txBody>
      </p:sp>
      <p:pic>
        <p:nvPicPr>
          <p:cNvPr id="10" name="Содержимое 9" descr="CAM0354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42976" y="1785926"/>
            <a:ext cx="3292078" cy="4389437"/>
          </a:xfrm>
        </p:spPr>
      </p:pic>
      <p:pic>
        <p:nvPicPr>
          <p:cNvPr id="11" name="Рисунок 10" descr="CAM0356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29190" y="1928802"/>
            <a:ext cx="3214710" cy="4286280"/>
          </a:xfrm>
          <a:prstGeom prst="rect">
            <a:avLst/>
          </a:prstGeom>
        </p:spPr>
      </p:pic>
      <p:pic>
        <p:nvPicPr>
          <p:cNvPr id="12" name="Рисунок 11" descr="CAM0356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357290" y="1571612"/>
            <a:ext cx="6429420" cy="4822065"/>
          </a:xfrm>
          <a:prstGeom prst="rect">
            <a:avLst/>
          </a:prstGeom>
        </p:spPr>
      </p:pic>
      <p:pic>
        <p:nvPicPr>
          <p:cNvPr id="13" name="Рисунок 12" descr="CAM0356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500166" y="1714488"/>
            <a:ext cx="6357950" cy="4768463"/>
          </a:xfrm>
          <a:prstGeom prst="rect">
            <a:avLst/>
          </a:prstGeom>
        </p:spPr>
      </p:pic>
      <p:pic>
        <p:nvPicPr>
          <p:cNvPr id="14" name="Рисунок 13" descr="SDC1573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214414" y="1500174"/>
            <a:ext cx="6477045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5">
      <a:dk1>
        <a:sysClr val="windowText" lastClr="000000"/>
      </a:dk1>
      <a:lt1>
        <a:sysClr val="window" lastClr="FFFFFF"/>
      </a:lt1>
      <a:dk2>
        <a:srgbClr val="C9FAED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369</TotalTime>
  <Words>60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Диалог продолжается… Нижнегорск 19 сентября 2014 год</vt:lpstr>
      <vt:lpstr>Встреча в УВК «Школа-гимназия №3»  в Нижнегорске</vt:lpstr>
      <vt:lpstr>Школьный этнографический музей</vt:lpstr>
      <vt:lpstr>Приветственное слово</vt:lpstr>
      <vt:lpstr>Новое в государственной итоговой аттестации. Выступление Р.А.Дощинского.</vt:lpstr>
      <vt:lpstr>Исследовательская деятельность школьников. Мастер-класс И.В.Шустиной.</vt:lpstr>
      <vt:lpstr>Современные подходы в преподавании русского языка. Мастер-класс Е.Н.Суханкиной.</vt:lpstr>
      <vt:lpstr>Диалоговые технологии в обучении литературе. Мастер-класс Н.В.Лукьянчиковой.</vt:lpstr>
      <vt:lpstr>Благотворительная акция «Книги – Крыму»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«Знаю есть неизвестная широта из широт, Где нас дружба чудесная непременно сведёт…»</dc:title>
  <dc:creator>-</dc:creator>
  <cp:lastModifiedBy>Пользователь Windows</cp:lastModifiedBy>
  <cp:revision>50</cp:revision>
  <dcterms:created xsi:type="dcterms:W3CDTF">2014-09-12T17:18:36Z</dcterms:created>
  <dcterms:modified xsi:type="dcterms:W3CDTF">2014-09-24T19:01:16Z</dcterms:modified>
</cp:coreProperties>
</file>